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48"/>
  </p:notesMasterIdLst>
  <p:sldIdLst>
    <p:sldId id="256" r:id="rId5"/>
    <p:sldId id="259" r:id="rId6"/>
    <p:sldId id="349" r:id="rId7"/>
    <p:sldId id="361" r:id="rId8"/>
    <p:sldId id="362" r:id="rId9"/>
    <p:sldId id="264" r:id="rId10"/>
    <p:sldId id="363" r:id="rId11"/>
    <p:sldId id="364" r:id="rId12"/>
    <p:sldId id="365" r:id="rId13"/>
    <p:sldId id="338" r:id="rId14"/>
    <p:sldId id="340" r:id="rId15"/>
    <p:sldId id="341" r:id="rId16"/>
    <p:sldId id="366" r:id="rId17"/>
    <p:sldId id="367" r:id="rId18"/>
    <p:sldId id="263" r:id="rId19"/>
    <p:sldId id="306" r:id="rId20"/>
    <p:sldId id="308" r:id="rId21"/>
    <p:sldId id="310" r:id="rId22"/>
    <p:sldId id="309" r:id="rId23"/>
    <p:sldId id="330" r:id="rId24"/>
    <p:sldId id="261" r:id="rId25"/>
    <p:sldId id="400" r:id="rId26"/>
    <p:sldId id="405" r:id="rId27"/>
    <p:sldId id="407" r:id="rId28"/>
    <p:sldId id="432" r:id="rId29"/>
    <p:sldId id="398" r:id="rId30"/>
    <p:sldId id="450" r:id="rId31"/>
    <p:sldId id="451" r:id="rId32"/>
    <p:sldId id="452" r:id="rId33"/>
    <p:sldId id="453" r:id="rId34"/>
    <p:sldId id="454" r:id="rId35"/>
    <p:sldId id="460" r:id="rId36"/>
    <p:sldId id="461" r:id="rId37"/>
    <p:sldId id="459" r:id="rId38"/>
    <p:sldId id="423" r:id="rId39"/>
    <p:sldId id="424" r:id="rId40"/>
    <p:sldId id="425" r:id="rId41"/>
    <p:sldId id="426" r:id="rId42"/>
    <p:sldId id="427" r:id="rId43"/>
    <p:sldId id="428" r:id="rId44"/>
    <p:sldId id="429" r:id="rId45"/>
    <p:sldId id="455" r:id="rId46"/>
    <p:sldId id="456"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Georgia" panose="02040502050405020303" pitchFamily="18" charset="0"/>
      <p:regular r:id="rId53"/>
      <p:bold r:id="rId54"/>
      <p:italic r:id="rId55"/>
      <p:boldItalic r:id="rId56"/>
    </p:embeddedFont>
    <p:embeddedFont>
      <p:font typeface="Lora" pitchFamily="2" charset="0"/>
      <p:regular r:id="rId57"/>
      <p:bold r:id="rId58"/>
      <p:italic r:id="rId59"/>
      <p:boldItalic r:id="rId60"/>
    </p:embeddedFont>
    <p:embeddedFont>
      <p:font typeface="Quattrocento Sans" panose="020B0604020202020204" charset="0"/>
      <p:regular r:id="rId61"/>
      <p:bold r:id="rId62"/>
      <p:italic r:id="rId63"/>
      <p:boldItalic r:id="rId64"/>
    </p:embeddedFont>
    <p:embeddedFont>
      <p:font typeface="Quire Sans" panose="020B0502040400020003" pitchFamily="34" charset="0"/>
      <p:regular r:id="rId65"/>
      <p:bold r:id="rId66"/>
      <p:italic r:id="rId67"/>
      <p:boldItalic r:id="rId68"/>
    </p:embeddedFont>
    <p:embeddedFont>
      <p:font typeface="Wingdings 3" panose="05040102010807070707" pitchFamily="18" charset="2"/>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image" Target="../media/image1.jp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image" Target="../media/image1.jp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A599F-2226-46C1-9709-24D3651B6C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lt-LT"/>
        </a:p>
      </dgm:t>
    </dgm:pt>
    <dgm:pt modelId="{BEC2FD34-37B3-4057-B15E-6C6E42CD7F1C}">
      <dgm:prSet/>
      <dgm:spPr/>
      <dgm:t>
        <a:bodyPr/>
        <a:lstStyle/>
        <a:p>
          <a:r>
            <a:rPr lang="lt-LT" b="1" i="0"/>
            <a:t>Kalbos išnykimo pavojai</a:t>
          </a:r>
          <a:endParaRPr lang="lt-LT"/>
        </a:p>
      </dgm:t>
    </dgm:pt>
    <dgm:pt modelId="{89A254BD-5207-4B89-985C-CF5E383C11A0}" type="parTrans" cxnId="{F54E5262-6623-4CC0-A856-F07D5CD218D1}">
      <dgm:prSet/>
      <dgm:spPr/>
      <dgm:t>
        <a:bodyPr/>
        <a:lstStyle/>
        <a:p>
          <a:endParaRPr lang="lt-LT"/>
        </a:p>
      </dgm:t>
    </dgm:pt>
    <dgm:pt modelId="{A69CE746-7ED7-481F-A3D5-D0E9EB7A6332}" type="sibTrans" cxnId="{F54E5262-6623-4CC0-A856-F07D5CD218D1}">
      <dgm:prSet/>
      <dgm:spPr/>
      <dgm:t>
        <a:bodyPr/>
        <a:lstStyle/>
        <a:p>
          <a:endParaRPr lang="lt-LT"/>
        </a:p>
      </dgm:t>
    </dgm:pt>
    <dgm:pt modelId="{A01C7B11-0CE9-4790-8006-A95312106596}" type="pres">
      <dgm:prSet presAssocID="{D7CA599F-2226-46C1-9709-24D3651B6C88}" presName="linear" presStyleCnt="0">
        <dgm:presLayoutVars>
          <dgm:animLvl val="lvl"/>
          <dgm:resizeHandles val="exact"/>
        </dgm:presLayoutVars>
      </dgm:prSet>
      <dgm:spPr/>
    </dgm:pt>
    <dgm:pt modelId="{0F329F81-5FCD-4246-AC89-33327C873781}" type="pres">
      <dgm:prSet presAssocID="{BEC2FD34-37B3-4057-B15E-6C6E42CD7F1C}" presName="parentText" presStyleLbl="node1" presStyleIdx="0" presStyleCnt="1">
        <dgm:presLayoutVars>
          <dgm:chMax val="0"/>
          <dgm:bulletEnabled val="1"/>
        </dgm:presLayoutVars>
      </dgm:prSet>
      <dgm:spPr/>
    </dgm:pt>
  </dgm:ptLst>
  <dgm:cxnLst>
    <dgm:cxn modelId="{8150740B-DEFE-44AA-82C6-DCB4CFE0A7A2}" type="presOf" srcId="{D7CA599F-2226-46C1-9709-24D3651B6C88}" destId="{A01C7B11-0CE9-4790-8006-A95312106596}" srcOrd="0" destOrd="0" presId="urn:microsoft.com/office/officeart/2005/8/layout/vList2"/>
    <dgm:cxn modelId="{60B4BD2E-A9F7-4D14-B262-99FED200534F}" type="presOf" srcId="{BEC2FD34-37B3-4057-B15E-6C6E42CD7F1C}" destId="{0F329F81-5FCD-4246-AC89-33327C873781}" srcOrd="0" destOrd="0" presId="urn:microsoft.com/office/officeart/2005/8/layout/vList2"/>
    <dgm:cxn modelId="{F54E5262-6623-4CC0-A856-F07D5CD218D1}" srcId="{D7CA599F-2226-46C1-9709-24D3651B6C88}" destId="{BEC2FD34-37B3-4057-B15E-6C6E42CD7F1C}" srcOrd="0" destOrd="0" parTransId="{89A254BD-5207-4B89-985C-CF5E383C11A0}" sibTransId="{A69CE746-7ED7-481F-A3D5-D0E9EB7A6332}"/>
    <dgm:cxn modelId="{B4FD9E8C-5D05-4DA0-B23D-36E56C9D3409}" type="presParOf" srcId="{A01C7B11-0CE9-4790-8006-A95312106596}" destId="{0F329F81-5FCD-4246-AC89-33327C8737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0EF91-002C-EC43-B373-91611F5CA677}" type="doc">
      <dgm:prSet loTypeId="urn:microsoft.com/office/officeart/2005/8/layout/vList3" loCatId="process" qsTypeId="urn:microsoft.com/office/officeart/2005/8/quickstyle/simple3" qsCatId="simple" csTypeId="urn:microsoft.com/office/officeart/2005/8/colors/accent1_2" csCatId="accent1" phldr="1"/>
      <dgm:spPr/>
      <dgm:t>
        <a:bodyPr/>
        <a:lstStyle/>
        <a:p>
          <a:endParaRPr lang="en-GB"/>
        </a:p>
      </dgm:t>
    </dgm:pt>
    <dgm:pt modelId="{7F75AC8D-8C46-BE43-8B93-2A3C531CF777}">
      <dgm:prSet/>
      <dgm:spPr/>
      <dgm:t>
        <a:bodyPr/>
        <a:lstStyle/>
        <a:p>
          <a:r>
            <a:rPr lang="en-LT"/>
            <a:t>Emocijų pasaulis</a:t>
          </a:r>
        </a:p>
      </dgm:t>
    </dgm:pt>
    <dgm:pt modelId="{91BCA11D-8917-154A-93E3-6C3F9F8B0496}" type="parTrans" cxnId="{DFBF2975-ACBE-A247-96A9-8C9278E1363B}">
      <dgm:prSet/>
      <dgm:spPr/>
      <dgm:t>
        <a:bodyPr/>
        <a:lstStyle/>
        <a:p>
          <a:endParaRPr lang="en-GB"/>
        </a:p>
      </dgm:t>
    </dgm:pt>
    <dgm:pt modelId="{2BD2E557-6BC3-F243-9371-00143DC9C135}" type="sibTrans" cxnId="{DFBF2975-ACBE-A247-96A9-8C9278E1363B}">
      <dgm:prSet/>
      <dgm:spPr/>
      <dgm:t>
        <a:bodyPr/>
        <a:lstStyle/>
        <a:p>
          <a:endParaRPr lang="en-GB"/>
        </a:p>
      </dgm:t>
    </dgm:pt>
    <dgm:pt modelId="{0B759E86-06B1-664D-A32C-B96C245EAFDA}">
      <dgm:prSet/>
      <dgm:spPr/>
      <dgm:t>
        <a:bodyPr/>
        <a:lstStyle/>
        <a:p>
          <a:r>
            <a:rPr lang="en-LT"/>
            <a:t>Sensorinė įvairovė</a:t>
          </a:r>
        </a:p>
      </dgm:t>
    </dgm:pt>
    <dgm:pt modelId="{C2AC48D8-27F7-9743-B2AC-B710C01DFFC4}" type="parTrans" cxnId="{25FFAC1C-A7CD-E04C-8105-01D2FCF4E80B}">
      <dgm:prSet/>
      <dgm:spPr/>
      <dgm:t>
        <a:bodyPr/>
        <a:lstStyle/>
        <a:p>
          <a:endParaRPr lang="en-GB"/>
        </a:p>
      </dgm:t>
    </dgm:pt>
    <dgm:pt modelId="{040E7744-C29D-304E-85A8-52BB9078EE10}" type="sibTrans" cxnId="{25FFAC1C-A7CD-E04C-8105-01D2FCF4E80B}">
      <dgm:prSet/>
      <dgm:spPr/>
      <dgm:t>
        <a:bodyPr/>
        <a:lstStyle/>
        <a:p>
          <a:endParaRPr lang="en-GB"/>
        </a:p>
      </dgm:t>
    </dgm:pt>
    <dgm:pt modelId="{292A78A6-F9E7-DF43-84E8-D569B9F8747C}">
      <dgm:prSet/>
      <dgm:spPr/>
      <dgm:t>
        <a:bodyPr/>
        <a:lstStyle/>
        <a:p>
          <a:r>
            <a:rPr lang="en-LT" dirty="0"/>
            <a:t>Netinkamo elgesio priežastys</a:t>
          </a:r>
        </a:p>
      </dgm:t>
    </dgm:pt>
    <dgm:pt modelId="{982A532B-4E5A-EC48-A24A-EC1D1B52903C}" type="parTrans" cxnId="{A0305B9E-40F0-4340-901B-8A5C5288A8B0}">
      <dgm:prSet/>
      <dgm:spPr/>
      <dgm:t>
        <a:bodyPr/>
        <a:lstStyle/>
        <a:p>
          <a:endParaRPr lang="en-GB"/>
        </a:p>
      </dgm:t>
    </dgm:pt>
    <dgm:pt modelId="{24F7FAFA-4BC6-7B40-A32A-0E08AFF6EF64}" type="sibTrans" cxnId="{A0305B9E-40F0-4340-901B-8A5C5288A8B0}">
      <dgm:prSet/>
      <dgm:spPr/>
      <dgm:t>
        <a:bodyPr/>
        <a:lstStyle/>
        <a:p>
          <a:endParaRPr lang="en-GB"/>
        </a:p>
      </dgm:t>
    </dgm:pt>
    <dgm:pt modelId="{2AE0B306-28A4-4242-80D5-546284D3A1AA}">
      <dgm:prSet/>
      <dgm:spPr/>
      <dgm:t>
        <a:bodyPr/>
        <a:lstStyle/>
        <a:p>
          <a:r>
            <a:rPr lang="en-GB"/>
            <a:t>Netinkamo elgesio korekcija</a:t>
          </a:r>
          <a:endParaRPr lang="en-LT"/>
        </a:p>
      </dgm:t>
    </dgm:pt>
    <dgm:pt modelId="{F2611D96-1F9D-F34A-838B-2F44B014E291}" type="parTrans" cxnId="{3EC50D6D-2756-0646-BE77-13C7F57BA8AD}">
      <dgm:prSet/>
      <dgm:spPr/>
      <dgm:t>
        <a:bodyPr/>
        <a:lstStyle/>
        <a:p>
          <a:endParaRPr lang="en-GB"/>
        </a:p>
      </dgm:t>
    </dgm:pt>
    <dgm:pt modelId="{9DE5911E-76F5-DB4A-8275-559F4DE95AD3}" type="sibTrans" cxnId="{3EC50D6D-2756-0646-BE77-13C7F57BA8AD}">
      <dgm:prSet/>
      <dgm:spPr/>
      <dgm:t>
        <a:bodyPr/>
        <a:lstStyle/>
        <a:p>
          <a:endParaRPr lang="en-GB"/>
        </a:p>
      </dgm:t>
    </dgm:pt>
    <dgm:pt modelId="{3FA60F12-139D-EC4D-8A87-45344AF86CBF}" type="pres">
      <dgm:prSet presAssocID="{2C80EF91-002C-EC43-B373-91611F5CA677}" presName="linearFlow" presStyleCnt="0">
        <dgm:presLayoutVars>
          <dgm:dir/>
          <dgm:resizeHandles val="exact"/>
        </dgm:presLayoutVars>
      </dgm:prSet>
      <dgm:spPr/>
    </dgm:pt>
    <dgm:pt modelId="{E94BE35E-90A6-9147-AACB-C828509BB52D}" type="pres">
      <dgm:prSet presAssocID="{7F75AC8D-8C46-BE43-8B93-2A3C531CF777}" presName="composite" presStyleCnt="0"/>
      <dgm:spPr/>
    </dgm:pt>
    <dgm:pt modelId="{74E07A3D-18A1-3A4C-80B7-F0175FC50345}" type="pres">
      <dgm:prSet presAssocID="{7F75AC8D-8C46-BE43-8B93-2A3C531CF77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DFA96D75-E60C-1E40-971C-944FD78E4CE4}" type="pres">
      <dgm:prSet presAssocID="{7F75AC8D-8C46-BE43-8B93-2A3C531CF777}" presName="txShp" presStyleLbl="node1" presStyleIdx="0" presStyleCnt="4">
        <dgm:presLayoutVars>
          <dgm:bulletEnabled val="1"/>
        </dgm:presLayoutVars>
      </dgm:prSet>
      <dgm:spPr/>
    </dgm:pt>
    <dgm:pt modelId="{9075E5B2-D211-864F-B131-34DECC0B233F}" type="pres">
      <dgm:prSet presAssocID="{2BD2E557-6BC3-F243-9371-00143DC9C135}" presName="spacing" presStyleCnt="0"/>
      <dgm:spPr/>
    </dgm:pt>
    <dgm:pt modelId="{FA1F1920-8FBE-1C4F-9BF2-025FB5640052}" type="pres">
      <dgm:prSet presAssocID="{0B759E86-06B1-664D-A32C-B96C245EAFDA}" presName="composite" presStyleCnt="0"/>
      <dgm:spPr/>
    </dgm:pt>
    <dgm:pt modelId="{A59F7683-C950-D141-834D-A9C9FB45BAF5}" type="pres">
      <dgm:prSet presAssocID="{0B759E86-06B1-664D-A32C-B96C245EAFDA}" presName="imgShp" presStyleLbl="fgImgPlace1" presStyleIdx="1"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Artificial Intelligence outline"/>
        </a:ext>
      </dgm:extLst>
    </dgm:pt>
    <dgm:pt modelId="{F687277F-8447-DA48-AA33-18462DA1C87B}" type="pres">
      <dgm:prSet presAssocID="{0B759E86-06B1-664D-A32C-B96C245EAFDA}" presName="txShp" presStyleLbl="node1" presStyleIdx="1" presStyleCnt="4">
        <dgm:presLayoutVars>
          <dgm:bulletEnabled val="1"/>
        </dgm:presLayoutVars>
      </dgm:prSet>
      <dgm:spPr/>
    </dgm:pt>
    <dgm:pt modelId="{794BACA9-FF7F-664C-BA55-C8004A444111}" type="pres">
      <dgm:prSet presAssocID="{040E7744-C29D-304E-85A8-52BB9078EE10}" presName="spacing" presStyleCnt="0"/>
      <dgm:spPr/>
    </dgm:pt>
    <dgm:pt modelId="{6C7821B5-6D6C-3E48-92D5-F706255773A2}" type="pres">
      <dgm:prSet presAssocID="{292A78A6-F9E7-DF43-84E8-D569B9F8747C}" presName="composite" presStyleCnt="0"/>
      <dgm:spPr/>
    </dgm:pt>
    <dgm:pt modelId="{97C8278E-B8AA-2644-94B3-028351CCE7A3}" type="pres">
      <dgm:prSet presAssocID="{292A78A6-F9E7-DF43-84E8-D569B9F8747C}" presName="imgShp" presStyleLbl="fgImgPlace1" presStyleIdx="2"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Angry face outline outline"/>
        </a:ext>
      </dgm:extLst>
    </dgm:pt>
    <dgm:pt modelId="{B0796E1E-E50E-5F4D-9AB9-036573524A98}" type="pres">
      <dgm:prSet presAssocID="{292A78A6-F9E7-DF43-84E8-D569B9F8747C}" presName="txShp" presStyleLbl="node1" presStyleIdx="2" presStyleCnt="4">
        <dgm:presLayoutVars>
          <dgm:bulletEnabled val="1"/>
        </dgm:presLayoutVars>
      </dgm:prSet>
      <dgm:spPr/>
    </dgm:pt>
    <dgm:pt modelId="{C0BB1EB8-9C5C-1546-8E17-DB344E747E77}" type="pres">
      <dgm:prSet presAssocID="{24F7FAFA-4BC6-7B40-A32A-0E08AFF6EF64}" presName="spacing" presStyleCnt="0"/>
      <dgm:spPr/>
    </dgm:pt>
    <dgm:pt modelId="{D5813098-4DCB-434C-A745-F0CAF14C8F73}" type="pres">
      <dgm:prSet presAssocID="{2AE0B306-28A4-4242-80D5-546284D3A1AA}" presName="composite" presStyleCnt="0"/>
      <dgm:spPr/>
    </dgm:pt>
    <dgm:pt modelId="{F4E5A69E-5DB7-1344-B8E1-8361D025CAEE}" type="pres">
      <dgm:prSet presAssocID="{2AE0B306-28A4-4242-80D5-546284D3A1AA}" presName="imgShp" presStyleLbl="fgImgPlace1" presStyleIdx="3"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Angel face outline outline"/>
        </a:ext>
      </dgm:extLst>
    </dgm:pt>
    <dgm:pt modelId="{F2DEE2BA-284B-5F4E-9B01-D82543107402}" type="pres">
      <dgm:prSet presAssocID="{2AE0B306-28A4-4242-80D5-546284D3A1AA}" presName="txShp" presStyleLbl="node1" presStyleIdx="3" presStyleCnt="4">
        <dgm:presLayoutVars>
          <dgm:bulletEnabled val="1"/>
        </dgm:presLayoutVars>
      </dgm:prSet>
      <dgm:spPr/>
    </dgm:pt>
  </dgm:ptLst>
  <dgm:cxnLst>
    <dgm:cxn modelId="{25FFAC1C-A7CD-E04C-8105-01D2FCF4E80B}" srcId="{2C80EF91-002C-EC43-B373-91611F5CA677}" destId="{0B759E86-06B1-664D-A32C-B96C245EAFDA}" srcOrd="1" destOrd="0" parTransId="{C2AC48D8-27F7-9743-B2AC-B710C01DFFC4}" sibTransId="{040E7744-C29D-304E-85A8-52BB9078EE10}"/>
    <dgm:cxn modelId="{19289C2E-B16B-7F4B-B07B-2352ED79E8A3}" type="presOf" srcId="{7F75AC8D-8C46-BE43-8B93-2A3C531CF777}" destId="{DFA96D75-E60C-1E40-971C-944FD78E4CE4}" srcOrd="0" destOrd="0" presId="urn:microsoft.com/office/officeart/2005/8/layout/vList3"/>
    <dgm:cxn modelId="{F5704132-E140-E44F-A984-2B784883CBBE}" type="presOf" srcId="{292A78A6-F9E7-DF43-84E8-D569B9F8747C}" destId="{B0796E1E-E50E-5F4D-9AB9-036573524A98}" srcOrd="0" destOrd="0" presId="urn:microsoft.com/office/officeart/2005/8/layout/vList3"/>
    <dgm:cxn modelId="{3EC50D6D-2756-0646-BE77-13C7F57BA8AD}" srcId="{2C80EF91-002C-EC43-B373-91611F5CA677}" destId="{2AE0B306-28A4-4242-80D5-546284D3A1AA}" srcOrd="3" destOrd="0" parTransId="{F2611D96-1F9D-F34A-838B-2F44B014E291}" sibTransId="{9DE5911E-76F5-DB4A-8275-559F4DE95AD3}"/>
    <dgm:cxn modelId="{5F398954-C0B3-FD43-AA7B-CC21D5CB50E6}" type="presOf" srcId="{0B759E86-06B1-664D-A32C-B96C245EAFDA}" destId="{F687277F-8447-DA48-AA33-18462DA1C87B}" srcOrd="0" destOrd="0" presId="urn:microsoft.com/office/officeart/2005/8/layout/vList3"/>
    <dgm:cxn modelId="{DFBF2975-ACBE-A247-96A9-8C9278E1363B}" srcId="{2C80EF91-002C-EC43-B373-91611F5CA677}" destId="{7F75AC8D-8C46-BE43-8B93-2A3C531CF777}" srcOrd="0" destOrd="0" parTransId="{91BCA11D-8917-154A-93E3-6C3F9F8B0496}" sibTransId="{2BD2E557-6BC3-F243-9371-00143DC9C135}"/>
    <dgm:cxn modelId="{A0305B9E-40F0-4340-901B-8A5C5288A8B0}" srcId="{2C80EF91-002C-EC43-B373-91611F5CA677}" destId="{292A78A6-F9E7-DF43-84E8-D569B9F8747C}" srcOrd="2" destOrd="0" parTransId="{982A532B-4E5A-EC48-A24A-EC1D1B52903C}" sibTransId="{24F7FAFA-4BC6-7B40-A32A-0E08AFF6EF64}"/>
    <dgm:cxn modelId="{FEDF8DA8-3E85-DF4F-97A3-D3D9EA492C4E}" type="presOf" srcId="{2C80EF91-002C-EC43-B373-91611F5CA677}" destId="{3FA60F12-139D-EC4D-8A87-45344AF86CBF}" srcOrd="0" destOrd="0" presId="urn:microsoft.com/office/officeart/2005/8/layout/vList3"/>
    <dgm:cxn modelId="{62975CBC-4BAD-004F-BDF6-8DB93CD382D4}" type="presOf" srcId="{2AE0B306-28A4-4242-80D5-546284D3A1AA}" destId="{F2DEE2BA-284B-5F4E-9B01-D82543107402}" srcOrd="0" destOrd="0" presId="urn:microsoft.com/office/officeart/2005/8/layout/vList3"/>
    <dgm:cxn modelId="{F1DCCA48-0E14-E649-ACAC-2FEEBF241B58}" type="presParOf" srcId="{3FA60F12-139D-EC4D-8A87-45344AF86CBF}" destId="{E94BE35E-90A6-9147-AACB-C828509BB52D}" srcOrd="0" destOrd="0" presId="urn:microsoft.com/office/officeart/2005/8/layout/vList3"/>
    <dgm:cxn modelId="{5728622D-6227-584C-8ECD-29F721159317}" type="presParOf" srcId="{E94BE35E-90A6-9147-AACB-C828509BB52D}" destId="{74E07A3D-18A1-3A4C-80B7-F0175FC50345}" srcOrd="0" destOrd="0" presId="urn:microsoft.com/office/officeart/2005/8/layout/vList3"/>
    <dgm:cxn modelId="{04807FAA-51CF-4948-A8A2-15247AD24D25}" type="presParOf" srcId="{E94BE35E-90A6-9147-AACB-C828509BB52D}" destId="{DFA96D75-E60C-1E40-971C-944FD78E4CE4}" srcOrd="1" destOrd="0" presId="urn:microsoft.com/office/officeart/2005/8/layout/vList3"/>
    <dgm:cxn modelId="{2A05FEC4-4771-9641-ACFD-474CBA83F466}" type="presParOf" srcId="{3FA60F12-139D-EC4D-8A87-45344AF86CBF}" destId="{9075E5B2-D211-864F-B131-34DECC0B233F}" srcOrd="1" destOrd="0" presId="urn:microsoft.com/office/officeart/2005/8/layout/vList3"/>
    <dgm:cxn modelId="{75CD3EB5-32A1-B94C-A953-A3C92529190F}" type="presParOf" srcId="{3FA60F12-139D-EC4D-8A87-45344AF86CBF}" destId="{FA1F1920-8FBE-1C4F-9BF2-025FB5640052}" srcOrd="2" destOrd="0" presId="urn:microsoft.com/office/officeart/2005/8/layout/vList3"/>
    <dgm:cxn modelId="{736F723D-0217-5E4B-B1A8-A8E927430E2D}" type="presParOf" srcId="{FA1F1920-8FBE-1C4F-9BF2-025FB5640052}" destId="{A59F7683-C950-D141-834D-A9C9FB45BAF5}" srcOrd="0" destOrd="0" presId="urn:microsoft.com/office/officeart/2005/8/layout/vList3"/>
    <dgm:cxn modelId="{C95F1F99-54F8-1846-8B27-D056E2E3AAB8}" type="presParOf" srcId="{FA1F1920-8FBE-1C4F-9BF2-025FB5640052}" destId="{F687277F-8447-DA48-AA33-18462DA1C87B}" srcOrd="1" destOrd="0" presId="urn:microsoft.com/office/officeart/2005/8/layout/vList3"/>
    <dgm:cxn modelId="{E66C9AC8-D8D3-E342-B9A9-FB02ADEECB44}" type="presParOf" srcId="{3FA60F12-139D-EC4D-8A87-45344AF86CBF}" destId="{794BACA9-FF7F-664C-BA55-C8004A444111}" srcOrd="3" destOrd="0" presId="urn:microsoft.com/office/officeart/2005/8/layout/vList3"/>
    <dgm:cxn modelId="{A054AC09-62AC-3C41-A2E9-4F45293CDDA1}" type="presParOf" srcId="{3FA60F12-139D-EC4D-8A87-45344AF86CBF}" destId="{6C7821B5-6D6C-3E48-92D5-F706255773A2}" srcOrd="4" destOrd="0" presId="urn:microsoft.com/office/officeart/2005/8/layout/vList3"/>
    <dgm:cxn modelId="{1552BA1B-6CCF-0449-9134-5488B38C96E4}" type="presParOf" srcId="{6C7821B5-6D6C-3E48-92D5-F706255773A2}" destId="{97C8278E-B8AA-2644-94B3-028351CCE7A3}" srcOrd="0" destOrd="0" presId="urn:microsoft.com/office/officeart/2005/8/layout/vList3"/>
    <dgm:cxn modelId="{915B3AEC-928C-FB43-940D-891404E1F881}" type="presParOf" srcId="{6C7821B5-6D6C-3E48-92D5-F706255773A2}" destId="{B0796E1E-E50E-5F4D-9AB9-036573524A98}" srcOrd="1" destOrd="0" presId="urn:microsoft.com/office/officeart/2005/8/layout/vList3"/>
    <dgm:cxn modelId="{3C9B2A9F-75C7-0148-B57A-B7EA99D7EC71}" type="presParOf" srcId="{3FA60F12-139D-EC4D-8A87-45344AF86CBF}" destId="{C0BB1EB8-9C5C-1546-8E17-DB344E747E77}" srcOrd="5" destOrd="0" presId="urn:microsoft.com/office/officeart/2005/8/layout/vList3"/>
    <dgm:cxn modelId="{5C6AD965-10C4-BE4E-AF47-F55175D608A0}" type="presParOf" srcId="{3FA60F12-139D-EC4D-8A87-45344AF86CBF}" destId="{D5813098-4DCB-434C-A745-F0CAF14C8F73}" srcOrd="6" destOrd="0" presId="urn:microsoft.com/office/officeart/2005/8/layout/vList3"/>
    <dgm:cxn modelId="{DC0FBCED-AF4A-D24A-AE2B-3FA8A65F0ECB}" type="presParOf" srcId="{D5813098-4DCB-434C-A745-F0CAF14C8F73}" destId="{F4E5A69E-5DB7-1344-B8E1-8361D025CAEE}" srcOrd="0" destOrd="0" presId="urn:microsoft.com/office/officeart/2005/8/layout/vList3"/>
    <dgm:cxn modelId="{8EC870EB-7C12-594C-8BC3-FFFABA8B1827}" type="presParOf" srcId="{D5813098-4DCB-434C-A745-F0CAF14C8F73}" destId="{F2DEE2BA-284B-5F4E-9B01-D825431074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45716-DA10-423D-AE5E-25867911D90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C7674B87-44B3-40B4-BEF0-5FE7C8651C84}">
      <dgm:prSet phldrT="[Text]"/>
      <dgm:spPr>
        <a:solidFill>
          <a:srgbClr val="FFFF00"/>
        </a:solidFill>
      </dgm:spPr>
      <dgm:t>
        <a:bodyPr/>
        <a:lstStyle/>
        <a:p>
          <a:r>
            <a:rPr lang="lt-LT" dirty="0"/>
            <a:t>Atliepti vaiko poreikius </a:t>
          </a:r>
          <a:endParaRPr lang="en-US" dirty="0"/>
        </a:p>
      </dgm:t>
    </dgm:pt>
    <dgm:pt modelId="{0E7E73D8-211F-4997-81BC-7C0D75316B03}" type="parTrans" cxnId="{D75DA8EE-AFF0-468D-B11E-9142A151FB9C}">
      <dgm:prSet/>
      <dgm:spPr/>
      <dgm:t>
        <a:bodyPr/>
        <a:lstStyle/>
        <a:p>
          <a:endParaRPr lang="en-US"/>
        </a:p>
      </dgm:t>
    </dgm:pt>
    <dgm:pt modelId="{31999A66-6B1E-4ABB-8369-9E8ED7C9C0E8}" type="sibTrans" cxnId="{D75DA8EE-AFF0-468D-B11E-9142A151FB9C}">
      <dgm:prSet/>
      <dgm:spPr/>
      <dgm:t>
        <a:bodyPr/>
        <a:lstStyle/>
        <a:p>
          <a:endParaRPr lang="en-US"/>
        </a:p>
      </dgm:t>
    </dgm:pt>
    <dgm:pt modelId="{864FBD1E-195F-4E47-983F-D9D37E26DEF9}">
      <dgm:prSet phldrT="[Text]"/>
      <dgm:spPr/>
      <dgm:t>
        <a:bodyPr/>
        <a:lstStyle/>
        <a:p>
          <a:r>
            <a:rPr lang="lt-LT" dirty="0"/>
            <a:t>Suprasti ir priimti vaiko jausmus</a:t>
          </a:r>
          <a:endParaRPr lang="en-US" dirty="0"/>
        </a:p>
      </dgm:t>
    </dgm:pt>
    <dgm:pt modelId="{E5B9CF1E-2DD8-4D36-97C0-142EB45EC04A}" type="parTrans" cxnId="{9904A44E-63C9-4443-87B9-6E8C40F14A95}">
      <dgm:prSet/>
      <dgm:spPr/>
      <dgm:t>
        <a:bodyPr/>
        <a:lstStyle/>
        <a:p>
          <a:endParaRPr lang="en-US"/>
        </a:p>
      </dgm:t>
    </dgm:pt>
    <dgm:pt modelId="{5A1FAA06-4B47-40E3-A0E3-61C4FD7CF077}" type="sibTrans" cxnId="{9904A44E-63C9-4443-87B9-6E8C40F14A95}">
      <dgm:prSet/>
      <dgm:spPr/>
      <dgm:t>
        <a:bodyPr/>
        <a:lstStyle/>
        <a:p>
          <a:endParaRPr lang="en-US"/>
        </a:p>
      </dgm:t>
    </dgm:pt>
    <dgm:pt modelId="{FF62104F-AF40-4F90-8600-EAB21FC52A43}">
      <dgm:prSet phldrT="[Text]"/>
      <dgm:spPr/>
      <dgm:t>
        <a:bodyPr/>
        <a:lstStyle/>
        <a:p>
          <a:r>
            <a:rPr lang="lt-LT" dirty="0"/>
            <a:t>Parodyti emocijų valdymo būdus</a:t>
          </a:r>
          <a:endParaRPr lang="en-US" dirty="0"/>
        </a:p>
      </dgm:t>
    </dgm:pt>
    <dgm:pt modelId="{39BC4084-993C-48CD-81A1-9BB6CBE4D37B}" type="parTrans" cxnId="{9AC6CE44-3B7B-48D3-882F-327A58AEBFC8}">
      <dgm:prSet/>
      <dgm:spPr/>
      <dgm:t>
        <a:bodyPr/>
        <a:lstStyle/>
        <a:p>
          <a:endParaRPr lang="en-US"/>
        </a:p>
      </dgm:t>
    </dgm:pt>
    <dgm:pt modelId="{9141DD99-71C3-4114-8B34-2C59AC9307CB}" type="sibTrans" cxnId="{9AC6CE44-3B7B-48D3-882F-327A58AEBFC8}">
      <dgm:prSet/>
      <dgm:spPr/>
      <dgm:t>
        <a:bodyPr/>
        <a:lstStyle/>
        <a:p>
          <a:endParaRPr lang="en-US"/>
        </a:p>
      </dgm:t>
    </dgm:pt>
    <dgm:pt modelId="{1017585F-C3AE-469D-AEEC-0D82A21BFBDA}" type="pres">
      <dgm:prSet presAssocID="{68D45716-DA10-423D-AE5E-25867911D903}" presName="linear" presStyleCnt="0">
        <dgm:presLayoutVars>
          <dgm:dir/>
          <dgm:animLvl val="lvl"/>
          <dgm:resizeHandles val="exact"/>
        </dgm:presLayoutVars>
      </dgm:prSet>
      <dgm:spPr/>
    </dgm:pt>
    <dgm:pt modelId="{1FCC9A31-FA5E-4F7C-9237-96AF34BD3600}" type="pres">
      <dgm:prSet presAssocID="{C7674B87-44B3-40B4-BEF0-5FE7C8651C84}" presName="parentLin" presStyleCnt="0"/>
      <dgm:spPr/>
    </dgm:pt>
    <dgm:pt modelId="{559C85D5-06C9-491E-8F29-1F838C089F15}" type="pres">
      <dgm:prSet presAssocID="{C7674B87-44B3-40B4-BEF0-5FE7C8651C84}" presName="parentLeftMargin" presStyleLbl="node1" presStyleIdx="0" presStyleCnt="3"/>
      <dgm:spPr/>
    </dgm:pt>
    <dgm:pt modelId="{3C22B8B6-C602-438A-A354-A46F455C5546}" type="pres">
      <dgm:prSet presAssocID="{C7674B87-44B3-40B4-BEF0-5FE7C8651C84}" presName="parentText" presStyleLbl="node1" presStyleIdx="0" presStyleCnt="3">
        <dgm:presLayoutVars>
          <dgm:chMax val="0"/>
          <dgm:bulletEnabled val="1"/>
        </dgm:presLayoutVars>
      </dgm:prSet>
      <dgm:spPr/>
    </dgm:pt>
    <dgm:pt modelId="{51F65488-5949-4EC5-AD67-B046535D5383}" type="pres">
      <dgm:prSet presAssocID="{C7674B87-44B3-40B4-BEF0-5FE7C8651C84}" presName="negativeSpace" presStyleCnt="0"/>
      <dgm:spPr/>
    </dgm:pt>
    <dgm:pt modelId="{82FEC351-3D4D-4541-8CF3-F2BE8D4E7732}" type="pres">
      <dgm:prSet presAssocID="{C7674B87-44B3-40B4-BEF0-5FE7C8651C84}" presName="childText" presStyleLbl="conFgAcc1" presStyleIdx="0" presStyleCnt="3">
        <dgm:presLayoutVars>
          <dgm:bulletEnabled val="1"/>
        </dgm:presLayoutVars>
      </dgm:prSet>
      <dgm:spPr/>
    </dgm:pt>
    <dgm:pt modelId="{7887CECF-7A97-4E03-8A76-68755F02F0D8}" type="pres">
      <dgm:prSet presAssocID="{31999A66-6B1E-4ABB-8369-9E8ED7C9C0E8}" presName="spaceBetweenRectangles" presStyleCnt="0"/>
      <dgm:spPr/>
    </dgm:pt>
    <dgm:pt modelId="{82D0AABA-5469-45DE-A52D-0DDA6B439F30}" type="pres">
      <dgm:prSet presAssocID="{864FBD1E-195F-4E47-983F-D9D37E26DEF9}" presName="parentLin" presStyleCnt="0"/>
      <dgm:spPr/>
    </dgm:pt>
    <dgm:pt modelId="{B3A924B7-4820-4175-934F-351E25C8AD65}" type="pres">
      <dgm:prSet presAssocID="{864FBD1E-195F-4E47-983F-D9D37E26DEF9}" presName="parentLeftMargin" presStyleLbl="node1" presStyleIdx="0" presStyleCnt="3"/>
      <dgm:spPr/>
    </dgm:pt>
    <dgm:pt modelId="{BBEA7831-E807-4162-81DC-9FDF94DA17FF}" type="pres">
      <dgm:prSet presAssocID="{864FBD1E-195F-4E47-983F-D9D37E26DEF9}" presName="parentText" presStyleLbl="node1" presStyleIdx="1" presStyleCnt="3">
        <dgm:presLayoutVars>
          <dgm:chMax val="0"/>
          <dgm:bulletEnabled val="1"/>
        </dgm:presLayoutVars>
      </dgm:prSet>
      <dgm:spPr/>
    </dgm:pt>
    <dgm:pt modelId="{93113CBC-2A28-4FAA-B200-ECA4B04BA041}" type="pres">
      <dgm:prSet presAssocID="{864FBD1E-195F-4E47-983F-D9D37E26DEF9}" presName="negativeSpace" presStyleCnt="0"/>
      <dgm:spPr/>
    </dgm:pt>
    <dgm:pt modelId="{315E46D1-406C-4ED9-AA54-3B7841E936E1}" type="pres">
      <dgm:prSet presAssocID="{864FBD1E-195F-4E47-983F-D9D37E26DEF9}" presName="childText" presStyleLbl="conFgAcc1" presStyleIdx="1" presStyleCnt="3">
        <dgm:presLayoutVars>
          <dgm:bulletEnabled val="1"/>
        </dgm:presLayoutVars>
      </dgm:prSet>
      <dgm:spPr/>
    </dgm:pt>
    <dgm:pt modelId="{4189CBB2-C0DA-4842-9C88-5F38E0A78DC1}" type="pres">
      <dgm:prSet presAssocID="{5A1FAA06-4B47-40E3-A0E3-61C4FD7CF077}" presName="spaceBetweenRectangles" presStyleCnt="0"/>
      <dgm:spPr/>
    </dgm:pt>
    <dgm:pt modelId="{232D9824-5A29-4970-81B5-D656CD5BC052}" type="pres">
      <dgm:prSet presAssocID="{FF62104F-AF40-4F90-8600-EAB21FC52A43}" presName="parentLin" presStyleCnt="0"/>
      <dgm:spPr/>
    </dgm:pt>
    <dgm:pt modelId="{D1379FC7-D8BA-44C6-85C9-B7983ED5117B}" type="pres">
      <dgm:prSet presAssocID="{FF62104F-AF40-4F90-8600-EAB21FC52A43}" presName="parentLeftMargin" presStyleLbl="node1" presStyleIdx="1" presStyleCnt="3"/>
      <dgm:spPr/>
    </dgm:pt>
    <dgm:pt modelId="{BF12C61D-CB74-4D67-AD82-2FA066357F18}" type="pres">
      <dgm:prSet presAssocID="{FF62104F-AF40-4F90-8600-EAB21FC52A43}" presName="parentText" presStyleLbl="node1" presStyleIdx="2" presStyleCnt="3">
        <dgm:presLayoutVars>
          <dgm:chMax val="0"/>
          <dgm:bulletEnabled val="1"/>
        </dgm:presLayoutVars>
      </dgm:prSet>
      <dgm:spPr/>
    </dgm:pt>
    <dgm:pt modelId="{12A7A3FA-46B6-482E-8889-C53B645EFE67}" type="pres">
      <dgm:prSet presAssocID="{FF62104F-AF40-4F90-8600-EAB21FC52A43}" presName="negativeSpace" presStyleCnt="0"/>
      <dgm:spPr/>
    </dgm:pt>
    <dgm:pt modelId="{F17514CD-E0E9-4FAD-ABD1-4F9A51CE0FFE}" type="pres">
      <dgm:prSet presAssocID="{FF62104F-AF40-4F90-8600-EAB21FC52A43}" presName="childText" presStyleLbl="conFgAcc1" presStyleIdx="2" presStyleCnt="3">
        <dgm:presLayoutVars>
          <dgm:bulletEnabled val="1"/>
        </dgm:presLayoutVars>
      </dgm:prSet>
      <dgm:spPr/>
    </dgm:pt>
  </dgm:ptLst>
  <dgm:cxnLst>
    <dgm:cxn modelId="{9292FE37-8494-470C-83D9-9E0F1BBB2752}" type="presOf" srcId="{FF62104F-AF40-4F90-8600-EAB21FC52A43}" destId="{D1379FC7-D8BA-44C6-85C9-B7983ED5117B}" srcOrd="0" destOrd="0" presId="urn:microsoft.com/office/officeart/2005/8/layout/list1"/>
    <dgm:cxn modelId="{9AC6CE44-3B7B-48D3-882F-327A58AEBFC8}" srcId="{68D45716-DA10-423D-AE5E-25867911D903}" destId="{FF62104F-AF40-4F90-8600-EAB21FC52A43}" srcOrd="2" destOrd="0" parTransId="{39BC4084-993C-48CD-81A1-9BB6CBE4D37B}" sibTransId="{9141DD99-71C3-4114-8B34-2C59AC9307CB}"/>
    <dgm:cxn modelId="{B36B3166-AB97-4EBB-BE01-FD46F756B9C0}" type="presOf" srcId="{864FBD1E-195F-4E47-983F-D9D37E26DEF9}" destId="{B3A924B7-4820-4175-934F-351E25C8AD65}" srcOrd="0" destOrd="0" presId="urn:microsoft.com/office/officeart/2005/8/layout/list1"/>
    <dgm:cxn modelId="{9904A44E-63C9-4443-87B9-6E8C40F14A95}" srcId="{68D45716-DA10-423D-AE5E-25867911D903}" destId="{864FBD1E-195F-4E47-983F-D9D37E26DEF9}" srcOrd="1" destOrd="0" parTransId="{E5B9CF1E-2DD8-4D36-97C0-142EB45EC04A}" sibTransId="{5A1FAA06-4B47-40E3-A0E3-61C4FD7CF077}"/>
    <dgm:cxn modelId="{80594678-0B95-4823-AC7F-A8CB2E7890F3}" type="presOf" srcId="{C7674B87-44B3-40B4-BEF0-5FE7C8651C84}" destId="{3C22B8B6-C602-438A-A354-A46F455C5546}" srcOrd="1" destOrd="0" presId="urn:microsoft.com/office/officeart/2005/8/layout/list1"/>
    <dgm:cxn modelId="{ED36E583-1133-4DB2-BF88-DA4DEA62AE8A}" type="presOf" srcId="{C7674B87-44B3-40B4-BEF0-5FE7C8651C84}" destId="{559C85D5-06C9-491E-8F29-1F838C089F15}" srcOrd="0" destOrd="0" presId="urn:microsoft.com/office/officeart/2005/8/layout/list1"/>
    <dgm:cxn modelId="{E57901C8-188C-4AC0-A2B7-6FBCF5F84ECA}" type="presOf" srcId="{864FBD1E-195F-4E47-983F-D9D37E26DEF9}" destId="{BBEA7831-E807-4162-81DC-9FDF94DA17FF}" srcOrd="1" destOrd="0" presId="urn:microsoft.com/office/officeart/2005/8/layout/list1"/>
    <dgm:cxn modelId="{AD20F4C9-99B1-40FA-8B1F-A645B8D1582B}" type="presOf" srcId="{FF62104F-AF40-4F90-8600-EAB21FC52A43}" destId="{BF12C61D-CB74-4D67-AD82-2FA066357F18}" srcOrd="1" destOrd="0" presId="urn:microsoft.com/office/officeart/2005/8/layout/list1"/>
    <dgm:cxn modelId="{4C8B6FCE-B80C-453E-9F00-9B890E0F65C2}" type="presOf" srcId="{68D45716-DA10-423D-AE5E-25867911D903}" destId="{1017585F-C3AE-469D-AEEC-0D82A21BFBDA}" srcOrd="0" destOrd="0" presId="urn:microsoft.com/office/officeart/2005/8/layout/list1"/>
    <dgm:cxn modelId="{D75DA8EE-AFF0-468D-B11E-9142A151FB9C}" srcId="{68D45716-DA10-423D-AE5E-25867911D903}" destId="{C7674B87-44B3-40B4-BEF0-5FE7C8651C84}" srcOrd="0" destOrd="0" parTransId="{0E7E73D8-211F-4997-81BC-7C0D75316B03}" sibTransId="{31999A66-6B1E-4ABB-8369-9E8ED7C9C0E8}"/>
    <dgm:cxn modelId="{D4110A78-7A72-4E5F-8582-F869683D2B7E}" type="presParOf" srcId="{1017585F-C3AE-469D-AEEC-0D82A21BFBDA}" destId="{1FCC9A31-FA5E-4F7C-9237-96AF34BD3600}" srcOrd="0" destOrd="0" presId="urn:microsoft.com/office/officeart/2005/8/layout/list1"/>
    <dgm:cxn modelId="{0792E8B4-0661-45AE-BE9C-69D6C251AD5F}" type="presParOf" srcId="{1FCC9A31-FA5E-4F7C-9237-96AF34BD3600}" destId="{559C85D5-06C9-491E-8F29-1F838C089F15}" srcOrd="0" destOrd="0" presId="urn:microsoft.com/office/officeart/2005/8/layout/list1"/>
    <dgm:cxn modelId="{89D837F3-2EBA-418C-99DF-7D64934E5AF5}" type="presParOf" srcId="{1FCC9A31-FA5E-4F7C-9237-96AF34BD3600}" destId="{3C22B8B6-C602-438A-A354-A46F455C5546}" srcOrd="1" destOrd="0" presId="urn:microsoft.com/office/officeart/2005/8/layout/list1"/>
    <dgm:cxn modelId="{C58CA4F9-8786-434A-A896-559459BFFFE3}" type="presParOf" srcId="{1017585F-C3AE-469D-AEEC-0D82A21BFBDA}" destId="{51F65488-5949-4EC5-AD67-B046535D5383}" srcOrd="1" destOrd="0" presId="urn:microsoft.com/office/officeart/2005/8/layout/list1"/>
    <dgm:cxn modelId="{10645B82-A015-4972-A990-C3AB32D8695C}" type="presParOf" srcId="{1017585F-C3AE-469D-AEEC-0D82A21BFBDA}" destId="{82FEC351-3D4D-4541-8CF3-F2BE8D4E7732}" srcOrd="2" destOrd="0" presId="urn:microsoft.com/office/officeart/2005/8/layout/list1"/>
    <dgm:cxn modelId="{6DF5E1D1-024E-4530-94A5-C8344CEF7C0A}" type="presParOf" srcId="{1017585F-C3AE-469D-AEEC-0D82A21BFBDA}" destId="{7887CECF-7A97-4E03-8A76-68755F02F0D8}" srcOrd="3" destOrd="0" presId="urn:microsoft.com/office/officeart/2005/8/layout/list1"/>
    <dgm:cxn modelId="{7B0DF465-5605-4833-B7C2-BDF94C97CD80}" type="presParOf" srcId="{1017585F-C3AE-469D-AEEC-0D82A21BFBDA}" destId="{82D0AABA-5469-45DE-A52D-0DDA6B439F30}" srcOrd="4" destOrd="0" presId="urn:microsoft.com/office/officeart/2005/8/layout/list1"/>
    <dgm:cxn modelId="{0106F1C4-7AFA-4C46-B5F1-C781DD615251}" type="presParOf" srcId="{82D0AABA-5469-45DE-A52D-0DDA6B439F30}" destId="{B3A924B7-4820-4175-934F-351E25C8AD65}" srcOrd="0" destOrd="0" presId="urn:microsoft.com/office/officeart/2005/8/layout/list1"/>
    <dgm:cxn modelId="{A3551004-3C4C-4155-BC9F-4D42D6755DF6}" type="presParOf" srcId="{82D0AABA-5469-45DE-A52D-0DDA6B439F30}" destId="{BBEA7831-E807-4162-81DC-9FDF94DA17FF}" srcOrd="1" destOrd="0" presId="urn:microsoft.com/office/officeart/2005/8/layout/list1"/>
    <dgm:cxn modelId="{CC3700C4-D5D8-4CEC-87F5-9CBAB6DEFF31}" type="presParOf" srcId="{1017585F-C3AE-469D-AEEC-0D82A21BFBDA}" destId="{93113CBC-2A28-4FAA-B200-ECA4B04BA041}" srcOrd="5" destOrd="0" presId="urn:microsoft.com/office/officeart/2005/8/layout/list1"/>
    <dgm:cxn modelId="{6FC79DB3-ADE6-4B25-B83E-4C849A293D6A}" type="presParOf" srcId="{1017585F-C3AE-469D-AEEC-0D82A21BFBDA}" destId="{315E46D1-406C-4ED9-AA54-3B7841E936E1}" srcOrd="6" destOrd="0" presId="urn:microsoft.com/office/officeart/2005/8/layout/list1"/>
    <dgm:cxn modelId="{FD2A83F2-D103-4E08-A06B-8421EA4284CE}" type="presParOf" srcId="{1017585F-C3AE-469D-AEEC-0D82A21BFBDA}" destId="{4189CBB2-C0DA-4842-9C88-5F38E0A78DC1}" srcOrd="7" destOrd="0" presId="urn:microsoft.com/office/officeart/2005/8/layout/list1"/>
    <dgm:cxn modelId="{1BF35775-D786-4264-B7D6-7D156135A0CE}" type="presParOf" srcId="{1017585F-C3AE-469D-AEEC-0D82A21BFBDA}" destId="{232D9824-5A29-4970-81B5-D656CD5BC052}" srcOrd="8" destOrd="0" presId="urn:microsoft.com/office/officeart/2005/8/layout/list1"/>
    <dgm:cxn modelId="{B7EB728C-E29C-4899-A244-7269ECCB21B0}" type="presParOf" srcId="{232D9824-5A29-4970-81B5-D656CD5BC052}" destId="{D1379FC7-D8BA-44C6-85C9-B7983ED5117B}" srcOrd="0" destOrd="0" presId="urn:microsoft.com/office/officeart/2005/8/layout/list1"/>
    <dgm:cxn modelId="{5B521AB8-CA25-417C-9FEC-2B9E4121E000}" type="presParOf" srcId="{232D9824-5A29-4970-81B5-D656CD5BC052}" destId="{BF12C61D-CB74-4D67-AD82-2FA066357F18}" srcOrd="1" destOrd="0" presId="urn:microsoft.com/office/officeart/2005/8/layout/list1"/>
    <dgm:cxn modelId="{6883D455-5989-40DE-8935-09DE89E49013}" type="presParOf" srcId="{1017585F-C3AE-469D-AEEC-0D82A21BFBDA}" destId="{12A7A3FA-46B6-482E-8889-C53B645EFE67}" srcOrd="9" destOrd="0" presId="urn:microsoft.com/office/officeart/2005/8/layout/list1"/>
    <dgm:cxn modelId="{5223BA0C-2E62-41A6-9B50-FF723CE6B72F}" type="presParOf" srcId="{1017585F-C3AE-469D-AEEC-0D82A21BFBDA}" destId="{F17514CD-E0E9-4FAD-ABD1-4F9A51CE0FF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97614-DD85-47BE-8A74-27BD969C9B1D}" type="doc">
      <dgm:prSet loTypeId="urn:microsoft.com/office/officeart/2005/8/layout/chevron1" loCatId="process" qsTypeId="urn:microsoft.com/office/officeart/2005/8/quickstyle/simple1" qsCatId="simple" csTypeId="urn:microsoft.com/office/officeart/2005/8/colors/accent1_2" csCatId="accent1" phldr="1"/>
      <dgm:spPr/>
    </dgm:pt>
    <dgm:pt modelId="{2DB63C2D-68A6-4D6A-B3F4-CF154805D4A8}">
      <dgm:prSet phldrT="[Text]"/>
      <dgm:spPr/>
      <dgm:t>
        <a:bodyPr/>
        <a:lstStyle/>
        <a:p>
          <a:r>
            <a:rPr lang="lt-LT" dirty="0"/>
            <a:t>Suprasti poreikį</a:t>
          </a:r>
          <a:endParaRPr lang="en-US" dirty="0"/>
        </a:p>
      </dgm:t>
    </dgm:pt>
    <dgm:pt modelId="{D86A8B31-F485-4D4E-9391-A0D5CA90FB32}" type="parTrans" cxnId="{8E533D68-AD62-44CB-AE9C-2AB8393C2A8C}">
      <dgm:prSet/>
      <dgm:spPr/>
      <dgm:t>
        <a:bodyPr/>
        <a:lstStyle/>
        <a:p>
          <a:endParaRPr lang="en-US"/>
        </a:p>
      </dgm:t>
    </dgm:pt>
    <dgm:pt modelId="{54D9409E-6D77-47D7-9231-67CFDE07B2C3}" type="sibTrans" cxnId="{8E533D68-AD62-44CB-AE9C-2AB8393C2A8C}">
      <dgm:prSet/>
      <dgm:spPr/>
      <dgm:t>
        <a:bodyPr/>
        <a:lstStyle/>
        <a:p>
          <a:endParaRPr lang="en-US"/>
        </a:p>
      </dgm:t>
    </dgm:pt>
    <dgm:pt modelId="{D010FF20-1832-4FD9-A17B-F98BAF2BDBA0}">
      <dgm:prSet phldrT="[Text]"/>
      <dgm:spPr/>
      <dgm:t>
        <a:bodyPr/>
        <a:lstStyle/>
        <a:p>
          <a:r>
            <a:rPr lang="lt-LT" dirty="0"/>
            <a:t>Atskirti poreikius ir norus</a:t>
          </a:r>
          <a:endParaRPr lang="en-US" dirty="0"/>
        </a:p>
      </dgm:t>
    </dgm:pt>
    <dgm:pt modelId="{D3A595CF-9ADF-4DC1-8F80-BF3802B81985}" type="parTrans" cxnId="{B20CA79A-03FF-4EDF-BE67-AB6CF326622F}">
      <dgm:prSet/>
      <dgm:spPr/>
      <dgm:t>
        <a:bodyPr/>
        <a:lstStyle/>
        <a:p>
          <a:endParaRPr lang="en-US"/>
        </a:p>
      </dgm:t>
    </dgm:pt>
    <dgm:pt modelId="{1BFA1F09-3AB9-4382-8EC6-166A8E0009C5}" type="sibTrans" cxnId="{B20CA79A-03FF-4EDF-BE67-AB6CF326622F}">
      <dgm:prSet/>
      <dgm:spPr/>
      <dgm:t>
        <a:bodyPr/>
        <a:lstStyle/>
        <a:p>
          <a:endParaRPr lang="en-US"/>
        </a:p>
      </dgm:t>
    </dgm:pt>
    <dgm:pt modelId="{3E15D90D-EDBB-4745-8C72-77FCE391DD2E}">
      <dgm:prSet phldrT="[Text]"/>
      <dgm:spPr/>
      <dgm:t>
        <a:bodyPr/>
        <a:lstStyle/>
        <a:p>
          <a:r>
            <a:rPr lang="lt-LT" dirty="0"/>
            <a:t>Patenkinti poreikius</a:t>
          </a:r>
          <a:endParaRPr lang="en-US" dirty="0"/>
        </a:p>
      </dgm:t>
    </dgm:pt>
    <dgm:pt modelId="{AACE7257-E126-46BB-89A8-2D58E5846AC1}" type="parTrans" cxnId="{1D8566A3-9795-491A-83BD-A078FB1E0A1F}">
      <dgm:prSet/>
      <dgm:spPr/>
      <dgm:t>
        <a:bodyPr/>
        <a:lstStyle/>
        <a:p>
          <a:endParaRPr lang="en-US"/>
        </a:p>
      </dgm:t>
    </dgm:pt>
    <dgm:pt modelId="{059AA24D-11DE-4159-A4CB-F328E1AE83FC}" type="sibTrans" cxnId="{1D8566A3-9795-491A-83BD-A078FB1E0A1F}">
      <dgm:prSet/>
      <dgm:spPr/>
      <dgm:t>
        <a:bodyPr/>
        <a:lstStyle/>
        <a:p>
          <a:endParaRPr lang="en-US"/>
        </a:p>
      </dgm:t>
    </dgm:pt>
    <dgm:pt modelId="{B479F207-D098-4410-AB5F-0D8943EA907F}" type="pres">
      <dgm:prSet presAssocID="{38697614-DD85-47BE-8A74-27BD969C9B1D}" presName="Name0" presStyleCnt="0">
        <dgm:presLayoutVars>
          <dgm:dir/>
          <dgm:animLvl val="lvl"/>
          <dgm:resizeHandles val="exact"/>
        </dgm:presLayoutVars>
      </dgm:prSet>
      <dgm:spPr/>
    </dgm:pt>
    <dgm:pt modelId="{84564AB6-B96B-4B03-887B-85FB53748950}" type="pres">
      <dgm:prSet presAssocID="{2DB63C2D-68A6-4D6A-B3F4-CF154805D4A8}" presName="parTxOnly" presStyleLbl="node1" presStyleIdx="0" presStyleCnt="3">
        <dgm:presLayoutVars>
          <dgm:chMax val="0"/>
          <dgm:chPref val="0"/>
          <dgm:bulletEnabled val="1"/>
        </dgm:presLayoutVars>
      </dgm:prSet>
      <dgm:spPr/>
    </dgm:pt>
    <dgm:pt modelId="{7DD659FB-C483-4245-82FC-1BD5EBFCADEC}" type="pres">
      <dgm:prSet presAssocID="{54D9409E-6D77-47D7-9231-67CFDE07B2C3}" presName="parTxOnlySpace" presStyleCnt="0"/>
      <dgm:spPr/>
    </dgm:pt>
    <dgm:pt modelId="{4AF1A0AF-A91A-4211-889F-7F97D8C87D7F}" type="pres">
      <dgm:prSet presAssocID="{D010FF20-1832-4FD9-A17B-F98BAF2BDBA0}" presName="parTxOnly" presStyleLbl="node1" presStyleIdx="1" presStyleCnt="3">
        <dgm:presLayoutVars>
          <dgm:chMax val="0"/>
          <dgm:chPref val="0"/>
          <dgm:bulletEnabled val="1"/>
        </dgm:presLayoutVars>
      </dgm:prSet>
      <dgm:spPr/>
    </dgm:pt>
    <dgm:pt modelId="{25782301-975B-4F31-8C2E-B144CF84195D}" type="pres">
      <dgm:prSet presAssocID="{1BFA1F09-3AB9-4382-8EC6-166A8E0009C5}" presName="parTxOnlySpace" presStyleCnt="0"/>
      <dgm:spPr/>
    </dgm:pt>
    <dgm:pt modelId="{120A8599-FB6B-4262-A3F0-764F0CA4D037}" type="pres">
      <dgm:prSet presAssocID="{3E15D90D-EDBB-4745-8C72-77FCE391DD2E}" presName="parTxOnly" presStyleLbl="node1" presStyleIdx="2" presStyleCnt="3">
        <dgm:presLayoutVars>
          <dgm:chMax val="0"/>
          <dgm:chPref val="0"/>
          <dgm:bulletEnabled val="1"/>
        </dgm:presLayoutVars>
      </dgm:prSet>
      <dgm:spPr/>
    </dgm:pt>
  </dgm:ptLst>
  <dgm:cxnLst>
    <dgm:cxn modelId="{4C5C4722-9019-4582-AC16-CD3460CFFD60}" type="presOf" srcId="{3E15D90D-EDBB-4745-8C72-77FCE391DD2E}" destId="{120A8599-FB6B-4262-A3F0-764F0CA4D037}" srcOrd="0" destOrd="0" presId="urn:microsoft.com/office/officeart/2005/8/layout/chevron1"/>
    <dgm:cxn modelId="{8E533D68-AD62-44CB-AE9C-2AB8393C2A8C}" srcId="{38697614-DD85-47BE-8A74-27BD969C9B1D}" destId="{2DB63C2D-68A6-4D6A-B3F4-CF154805D4A8}" srcOrd="0" destOrd="0" parTransId="{D86A8B31-F485-4D4E-9391-A0D5CA90FB32}" sibTransId="{54D9409E-6D77-47D7-9231-67CFDE07B2C3}"/>
    <dgm:cxn modelId="{B20CA79A-03FF-4EDF-BE67-AB6CF326622F}" srcId="{38697614-DD85-47BE-8A74-27BD969C9B1D}" destId="{D010FF20-1832-4FD9-A17B-F98BAF2BDBA0}" srcOrd="1" destOrd="0" parTransId="{D3A595CF-9ADF-4DC1-8F80-BF3802B81985}" sibTransId="{1BFA1F09-3AB9-4382-8EC6-166A8E0009C5}"/>
    <dgm:cxn modelId="{1D8566A3-9795-491A-83BD-A078FB1E0A1F}" srcId="{38697614-DD85-47BE-8A74-27BD969C9B1D}" destId="{3E15D90D-EDBB-4745-8C72-77FCE391DD2E}" srcOrd="2" destOrd="0" parTransId="{AACE7257-E126-46BB-89A8-2D58E5846AC1}" sibTransId="{059AA24D-11DE-4159-A4CB-F328E1AE83FC}"/>
    <dgm:cxn modelId="{D483E1AC-CAEA-4BF4-9824-CDD90C1530DC}" type="presOf" srcId="{D010FF20-1832-4FD9-A17B-F98BAF2BDBA0}" destId="{4AF1A0AF-A91A-4211-889F-7F97D8C87D7F}" srcOrd="0" destOrd="0" presId="urn:microsoft.com/office/officeart/2005/8/layout/chevron1"/>
    <dgm:cxn modelId="{B72F12DC-17E7-444B-AACD-803D3F01A47E}" type="presOf" srcId="{2DB63C2D-68A6-4D6A-B3F4-CF154805D4A8}" destId="{84564AB6-B96B-4B03-887B-85FB53748950}" srcOrd="0" destOrd="0" presId="urn:microsoft.com/office/officeart/2005/8/layout/chevron1"/>
    <dgm:cxn modelId="{1415DBE3-5ED5-4F36-86A6-738FEB543A4C}" type="presOf" srcId="{38697614-DD85-47BE-8A74-27BD969C9B1D}" destId="{B479F207-D098-4410-AB5F-0D8943EA907F}" srcOrd="0" destOrd="0" presId="urn:microsoft.com/office/officeart/2005/8/layout/chevron1"/>
    <dgm:cxn modelId="{FB2B0853-E7E4-4B6B-A91E-26FDC9E80DD9}" type="presParOf" srcId="{B479F207-D098-4410-AB5F-0D8943EA907F}" destId="{84564AB6-B96B-4B03-887B-85FB53748950}" srcOrd="0" destOrd="0" presId="urn:microsoft.com/office/officeart/2005/8/layout/chevron1"/>
    <dgm:cxn modelId="{32B089DF-386A-4BDD-A92D-AA5E25315CE5}" type="presParOf" srcId="{B479F207-D098-4410-AB5F-0D8943EA907F}" destId="{7DD659FB-C483-4245-82FC-1BD5EBFCADEC}" srcOrd="1" destOrd="0" presId="urn:microsoft.com/office/officeart/2005/8/layout/chevron1"/>
    <dgm:cxn modelId="{AD7E590C-B24E-40E7-9AF0-04937B4E5285}" type="presParOf" srcId="{B479F207-D098-4410-AB5F-0D8943EA907F}" destId="{4AF1A0AF-A91A-4211-889F-7F97D8C87D7F}" srcOrd="2" destOrd="0" presId="urn:microsoft.com/office/officeart/2005/8/layout/chevron1"/>
    <dgm:cxn modelId="{CA3E2C36-59C0-4940-8131-58757CC72CD2}" type="presParOf" srcId="{B479F207-D098-4410-AB5F-0D8943EA907F}" destId="{25782301-975B-4F31-8C2E-B144CF84195D}" srcOrd="3" destOrd="0" presId="urn:microsoft.com/office/officeart/2005/8/layout/chevron1"/>
    <dgm:cxn modelId="{0C6BBB5E-9032-4162-8569-3E522209B671}" type="presParOf" srcId="{B479F207-D098-4410-AB5F-0D8943EA907F}" destId="{120A8599-FB6B-4262-A3F0-764F0CA4D03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D45716-DA10-423D-AE5E-25867911D903}"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C7674B87-44B3-40B4-BEF0-5FE7C8651C84}">
      <dgm:prSet phldrT="[Text]"/>
      <dgm:spPr/>
      <dgm:t>
        <a:bodyPr/>
        <a:lstStyle/>
        <a:p>
          <a:r>
            <a:rPr lang="lt-LT" dirty="0"/>
            <a:t>Atliepti vaiko poreikius </a:t>
          </a:r>
          <a:endParaRPr lang="en-US" dirty="0"/>
        </a:p>
      </dgm:t>
    </dgm:pt>
    <dgm:pt modelId="{0E7E73D8-211F-4997-81BC-7C0D75316B03}" type="parTrans" cxnId="{D75DA8EE-AFF0-468D-B11E-9142A151FB9C}">
      <dgm:prSet/>
      <dgm:spPr/>
      <dgm:t>
        <a:bodyPr/>
        <a:lstStyle/>
        <a:p>
          <a:endParaRPr lang="en-US"/>
        </a:p>
      </dgm:t>
    </dgm:pt>
    <dgm:pt modelId="{31999A66-6B1E-4ABB-8369-9E8ED7C9C0E8}" type="sibTrans" cxnId="{D75DA8EE-AFF0-468D-B11E-9142A151FB9C}">
      <dgm:prSet/>
      <dgm:spPr/>
      <dgm:t>
        <a:bodyPr/>
        <a:lstStyle/>
        <a:p>
          <a:endParaRPr lang="en-US"/>
        </a:p>
      </dgm:t>
    </dgm:pt>
    <dgm:pt modelId="{864FBD1E-195F-4E47-983F-D9D37E26DEF9}">
      <dgm:prSet phldrT="[Text]"/>
      <dgm:spPr>
        <a:solidFill>
          <a:srgbClr val="FFFF00"/>
        </a:solidFill>
        <a:ln w="76200">
          <a:prstDash val="solid"/>
        </a:ln>
      </dgm:spPr>
      <dgm:t>
        <a:bodyPr/>
        <a:lstStyle/>
        <a:p>
          <a:r>
            <a:rPr lang="lt-LT" dirty="0"/>
            <a:t>Suprasti ir priimti vaiko jausmus</a:t>
          </a:r>
          <a:endParaRPr lang="en-US" dirty="0"/>
        </a:p>
      </dgm:t>
    </dgm:pt>
    <dgm:pt modelId="{E5B9CF1E-2DD8-4D36-97C0-142EB45EC04A}" type="parTrans" cxnId="{9904A44E-63C9-4443-87B9-6E8C40F14A95}">
      <dgm:prSet/>
      <dgm:spPr/>
      <dgm:t>
        <a:bodyPr/>
        <a:lstStyle/>
        <a:p>
          <a:endParaRPr lang="en-US"/>
        </a:p>
      </dgm:t>
    </dgm:pt>
    <dgm:pt modelId="{5A1FAA06-4B47-40E3-A0E3-61C4FD7CF077}" type="sibTrans" cxnId="{9904A44E-63C9-4443-87B9-6E8C40F14A95}">
      <dgm:prSet/>
      <dgm:spPr/>
      <dgm:t>
        <a:bodyPr/>
        <a:lstStyle/>
        <a:p>
          <a:endParaRPr lang="en-US"/>
        </a:p>
      </dgm:t>
    </dgm:pt>
    <dgm:pt modelId="{FF62104F-AF40-4F90-8600-EAB21FC52A43}">
      <dgm:prSet phldrT="[Text]"/>
      <dgm:spPr/>
      <dgm:t>
        <a:bodyPr/>
        <a:lstStyle/>
        <a:p>
          <a:r>
            <a:rPr lang="lt-LT" dirty="0"/>
            <a:t>Parodyti emocijų valdymo būdus</a:t>
          </a:r>
          <a:endParaRPr lang="en-US" dirty="0"/>
        </a:p>
      </dgm:t>
    </dgm:pt>
    <dgm:pt modelId="{39BC4084-993C-48CD-81A1-9BB6CBE4D37B}" type="parTrans" cxnId="{9AC6CE44-3B7B-48D3-882F-327A58AEBFC8}">
      <dgm:prSet/>
      <dgm:spPr/>
      <dgm:t>
        <a:bodyPr/>
        <a:lstStyle/>
        <a:p>
          <a:endParaRPr lang="en-US"/>
        </a:p>
      </dgm:t>
    </dgm:pt>
    <dgm:pt modelId="{9141DD99-71C3-4114-8B34-2C59AC9307CB}" type="sibTrans" cxnId="{9AC6CE44-3B7B-48D3-882F-327A58AEBFC8}">
      <dgm:prSet/>
      <dgm:spPr/>
      <dgm:t>
        <a:bodyPr/>
        <a:lstStyle/>
        <a:p>
          <a:endParaRPr lang="en-US"/>
        </a:p>
      </dgm:t>
    </dgm:pt>
    <dgm:pt modelId="{1017585F-C3AE-469D-AEEC-0D82A21BFBDA}" type="pres">
      <dgm:prSet presAssocID="{68D45716-DA10-423D-AE5E-25867911D903}" presName="linear" presStyleCnt="0">
        <dgm:presLayoutVars>
          <dgm:dir/>
          <dgm:animLvl val="lvl"/>
          <dgm:resizeHandles val="exact"/>
        </dgm:presLayoutVars>
      </dgm:prSet>
      <dgm:spPr/>
    </dgm:pt>
    <dgm:pt modelId="{1FCC9A31-FA5E-4F7C-9237-96AF34BD3600}" type="pres">
      <dgm:prSet presAssocID="{C7674B87-44B3-40B4-BEF0-5FE7C8651C84}" presName="parentLin" presStyleCnt="0"/>
      <dgm:spPr/>
    </dgm:pt>
    <dgm:pt modelId="{559C85D5-06C9-491E-8F29-1F838C089F15}" type="pres">
      <dgm:prSet presAssocID="{C7674B87-44B3-40B4-BEF0-5FE7C8651C84}" presName="parentLeftMargin" presStyleLbl="node1" presStyleIdx="0" presStyleCnt="3"/>
      <dgm:spPr/>
    </dgm:pt>
    <dgm:pt modelId="{3C22B8B6-C602-438A-A354-A46F455C5546}" type="pres">
      <dgm:prSet presAssocID="{C7674B87-44B3-40B4-BEF0-5FE7C8651C84}" presName="parentText" presStyleLbl="node1" presStyleIdx="0" presStyleCnt="3">
        <dgm:presLayoutVars>
          <dgm:chMax val="0"/>
          <dgm:bulletEnabled val="1"/>
        </dgm:presLayoutVars>
      </dgm:prSet>
      <dgm:spPr/>
    </dgm:pt>
    <dgm:pt modelId="{51F65488-5949-4EC5-AD67-B046535D5383}" type="pres">
      <dgm:prSet presAssocID="{C7674B87-44B3-40B4-BEF0-5FE7C8651C84}" presName="negativeSpace" presStyleCnt="0"/>
      <dgm:spPr/>
    </dgm:pt>
    <dgm:pt modelId="{82FEC351-3D4D-4541-8CF3-F2BE8D4E7732}" type="pres">
      <dgm:prSet presAssocID="{C7674B87-44B3-40B4-BEF0-5FE7C8651C84}" presName="childText" presStyleLbl="conFgAcc1" presStyleIdx="0" presStyleCnt="3">
        <dgm:presLayoutVars>
          <dgm:bulletEnabled val="1"/>
        </dgm:presLayoutVars>
      </dgm:prSet>
      <dgm:spPr/>
    </dgm:pt>
    <dgm:pt modelId="{7887CECF-7A97-4E03-8A76-68755F02F0D8}" type="pres">
      <dgm:prSet presAssocID="{31999A66-6B1E-4ABB-8369-9E8ED7C9C0E8}" presName="spaceBetweenRectangles" presStyleCnt="0"/>
      <dgm:spPr/>
    </dgm:pt>
    <dgm:pt modelId="{82D0AABA-5469-45DE-A52D-0DDA6B439F30}" type="pres">
      <dgm:prSet presAssocID="{864FBD1E-195F-4E47-983F-D9D37E26DEF9}" presName="parentLin" presStyleCnt="0"/>
      <dgm:spPr/>
    </dgm:pt>
    <dgm:pt modelId="{B3A924B7-4820-4175-934F-351E25C8AD65}" type="pres">
      <dgm:prSet presAssocID="{864FBD1E-195F-4E47-983F-D9D37E26DEF9}" presName="parentLeftMargin" presStyleLbl="node1" presStyleIdx="0" presStyleCnt="3"/>
      <dgm:spPr/>
    </dgm:pt>
    <dgm:pt modelId="{BBEA7831-E807-4162-81DC-9FDF94DA17FF}" type="pres">
      <dgm:prSet presAssocID="{864FBD1E-195F-4E47-983F-D9D37E26DEF9}" presName="parentText" presStyleLbl="node1" presStyleIdx="1" presStyleCnt="3">
        <dgm:presLayoutVars>
          <dgm:chMax val="0"/>
          <dgm:bulletEnabled val="1"/>
        </dgm:presLayoutVars>
      </dgm:prSet>
      <dgm:spPr/>
    </dgm:pt>
    <dgm:pt modelId="{93113CBC-2A28-4FAA-B200-ECA4B04BA041}" type="pres">
      <dgm:prSet presAssocID="{864FBD1E-195F-4E47-983F-D9D37E26DEF9}" presName="negativeSpace" presStyleCnt="0"/>
      <dgm:spPr/>
    </dgm:pt>
    <dgm:pt modelId="{315E46D1-406C-4ED9-AA54-3B7841E936E1}" type="pres">
      <dgm:prSet presAssocID="{864FBD1E-195F-4E47-983F-D9D37E26DEF9}" presName="childText" presStyleLbl="conFgAcc1" presStyleIdx="1" presStyleCnt="3">
        <dgm:presLayoutVars>
          <dgm:bulletEnabled val="1"/>
        </dgm:presLayoutVars>
      </dgm:prSet>
      <dgm:spPr/>
    </dgm:pt>
    <dgm:pt modelId="{4189CBB2-C0DA-4842-9C88-5F38E0A78DC1}" type="pres">
      <dgm:prSet presAssocID="{5A1FAA06-4B47-40E3-A0E3-61C4FD7CF077}" presName="spaceBetweenRectangles" presStyleCnt="0"/>
      <dgm:spPr/>
    </dgm:pt>
    <dgm:pt modelId="{232D9824-5A29-4970-81B5-D656CD5BC052}" type="pres">
      <dgm:prSet presAssocID="{FF62104F-AF40-4F90-8600-EAB21FC52A43}" presName="parentLin" presStyleCnt="0"/>
      <dgm:spPr/>
    </dgm:pt>
    <dgm:pt modelId="{D1379FC7-D8BA-44C6-85C9-B7983ED5117B}" type="pres">
      <dgm:prSet presAssocID="{FF62104F-AF40-4F90-8600-EAB21FC52A43}" presName="parentLeftMargin" presStyleLbl="node1" presStyleIdx="1" presStyleCnt="3"/>
      <dgm:spPr/>
    </dgm:pt>
    <dgm:pt modelId="{BF12C61D-CB74-4D67-AD82-2FA066357F18}" type="pres">
      <dgm:prSet presAssocID="{FF62104F-AF40-4F90-8600-EAB21FC52A43}" presName="parentText" presStyleLbl="node1" presStyleIdx="2" presStyleCnt="3">
        <dgm:presLayoutVars>
          <dgm:chMax val="0"/>
          <dgm:bulletEnabled val="1"/>
        </dgm:presLayoutVars>
      </dgm:prSet>
      <dgm:spPr/>
    </dgm:pt>
    <dgm:pt modelId="{12A7A3FA-46B6-482E-8889-C53B645EFE67}" type="pres">
      <dgm:prSet presAssocID="{FF62104F-AF40-4F90-8600-EAB21FC52A43}" presName="negativeSpace" presStyleCnt="0"/>
      <dgm:spPr/>
    </dgm:pt>
    <dgm:pt modelId="{F17514CD-E0E9-4FAD-ABD1-4F9A51CE0FFE}" type="pres">
      <dgm:prSet presAssocID="{FF62104F-AF40-4F90-8600-EAB21FC52A43}" presName="childText" presStyleLbl="conFgAcc1" presStyleIdx="2" presStyleCnt="3">
        <dgm:presLayoutVars>
          <dgm:bulletEnabled val="1"/>
        </dgm:presLayoutVars>
      </dgm:prSet>
      <dgm:spPr/>
    </dgm:pt>
  </dgm:ptLst>
  <dgm:cxnLst>
    <dgm:cxn modelId="{9AC6CE44-3B7B-48D3-882F-327A58AEBFC8}" srcId="{68D45716-DA10-423D-AE5E-25867911D903}" destId="{FF62104F-AF40-4F90-8600-EAB21FC52A43}" srcOrd="2" destOrd="0" parTransId="{39BC4084-993C-48CD-81A1-9BB6CBE4D37B}" sibTransId="{9141DD99-71C3-4114-8B34-2C59AC9307CB}"/>
    <dgm:cxn modelId="{9904A44E-63C9-4443-87B9-6E8C40F14A95}" srcId="{68D45716-DA10-423D-AE5E-25867911D903}" destId="{864FBD1E-195F-4E47-983F-D9D37E26DEF9}" srcOrd="1" destOrd="0" parTransId="{E5B9CF1E-2DD8-4D36-97C0-142EB45EC04A}" sibTransId="{5A1FAA06-4B47-40E3-A0E3-61C4FD7CF077}"/>
    <dgm:cxn modelId="{B8D8CD8C-1BA5-4479-A1A7-B1DA370E7606}" type="presOf" srcId="{FF62104F-AF40-4F90-8600-EAB21FC52A43}" destId="{BF12C61D-CB74-4D67-AD82-2FA066357F18}" srcOrd="1" destOrd="0" presId="urn:microsoft.com/office/officeart/2005/8/layout/list1"/>
    <dgm:cxn modelId="{32E14D9C-6E45-46A6-B678-B0E390B171FA}" type="presOf" srcId="{C7674B87-44B3-40B4-BEF0-5FE7C8651C84}" destId="{3C22B8B6-C602-438A-A354-A46F455C5546}" srcOrd="1" destOrd="0" presId="urn:microsoft.com/office/officeart/2005/8/layout/list1"/>
    <dgm:cxn modelId="{1E90ACA1-A832-4522-9D43-1809D5869FEB}" type="presOf" srcId="{864FBD1E-195F-4E47-983F-D9D37E26DEF9}" destId="{BBEA7831-E807-4162-81DC-9FDF94DA17FF}" srcOrd="1" destOrd="0" presId="urn:microsoft.com/office/officeart/2005/8/layout/list1"/>
    <dgm:cxn modelId="{DDD8D2A9-F878-48C8-9FA2-60D26CD1256D}" type="presOf" srcId="{C7674B87-44B3-40B4-BEF0-5FE7C8651C84}" destId="{559C85D5-06C9-491E-8F29-1F838C089F15}" srcOrd="0" destOrd="0" presId="urn:microsoft.com/office/officeart/2005/8/layout/list1"/>
    <dgm:cxn modelId="{AE203EAD-4DFF-4D73-8BC4-C383DDA57474}" type="presOf" srcId="{864FBD1E-195F-4E47-983F-D9D37E26DEF9}" destId="{B3A924B7-4820-4175-934F-351E25C8AD65}" srcOrd="0" destOrd="0" presId="urn:microsoft.com/office/officeart/2005/8/layout/list1"/>
    <dgm:cxn modelId="{1447A1C7-91C6-472C-B5E1-6ED1A0B27BBD}" type="presOf" srcId="{FF62104F-AF40-4F90-8600-EAB21FC52A43}" destId="{D1379FC7-D8BA-44C6-85C9-B7983ED5117B}" srcOrd="0" destOrd="0" presId="urn:microsoft.com/office/officeart/2005/8/layout/list1"/>
    <dgm:cxn modelId="{D75DA8EE-AFF0-468D-B11E-9142A151FB9C}" srcId="{68D45716-DA10-423D-AE5E-25867911D903}" destId="{C7674B87-44B3-40B4-BEF0-5FE7C8651C84}" srcOrd="0" destOrd="0" parTransId="{0E7E73D8-211F-4997-81BC-7C0D75316B03}" sibTransId="{31999A66-6B1E-4ABB-8369-9E8ED7C9C0E8}"/>
    <dgm:cxn modelId="{457EA7FA-EE56-47AF-9112-4483B897B305}" type="presOf" srcId="{68D45716-DA10-423D-AE5E-25867911D903}" destId="{1017585F-C3AE-469D-AEEC-0D82A21BFBDA}" srcOrd="0" destOrd="0" presId="urn:microsoft.com/office/officeart/2005/8/layout/list1"/>
    <dgm:cxn modelId="{145E3510-2414-4D72-86EB-08F3A201E8D4}" type="presParOf" srcId="{1017585F-C3AE-469D-AEEC-0D82A21BFBDA}" destId="{1FCC9A31-FA5E-4F7C-9237-96AF34BD3600}" srcOrd="0" destOrd="0" presId="urn:microsoft.com/office/officeart/2005/8/layout/list1"/>
    <dgm:cxn modelId="{459F82A6-E920-4BA1-8C49-ED92101D5C63}" type="presParOf" srcId="{1FCC9A31-FA5E-4F7C-9237-96AF34BD3600}" destId="{559C85D5-06C9-491E-8F29-1F838C089F15}" srcOrd="0" destOrd="0" presId="urn:microsoft.com/office/officeart/2005/8/layout/list1"/>
    <dgm:cxn modelId="{AAEBD84C-0D8C-4DB7-90CF-9569450D4AF6}" type="presParOf" srcId="{1FCC9A31-FA5E-4F7C-9237-96AF34BD3600}" destId="{3C22B8B6-C602-438A-A354-A46F455C5546}" srcOrd="1" destOrd="0" presId="urn:microsoft.com/office/officeart/2005/8/layout/list1"/>
    <dgm:cxn modelId="{5560BB16-8269-4AA2-B522-0B70F4A5410F}" type="presParOf" srcId="{1017585F-C3AE-469D-AEEC-0D82A21BFBDA}" destId="{51F65488-5949-4EC5-AD67-B046535D5383}" srcOrd="1" destOrd="0" presId="urn:microsoft.com/office/officeart/2005/8/layout/list1"/>
    <dgm:cxn modelId="{C8827E38-B528-472E-AD9F-022179D80238}" type="presParOf" srcId="{1017585F-C3AE-469D-AEEC-0D82A21BFBDA}" destId="{82FEC351-3D4D-4541-8CF3-F2BE8D4E7732}" srcOrd="2" destOrd="0" presId="urn:microsoft.com/office/officeart/2005/8/layout/list1"/>
    <dgm:cxn modelId="{20967D85-F2E7-4FC5-943D-F786CAEA5921}" type="presParOf" srcId="{1017585F-C3AE-469D-AEEC-0D82A21BFBDA}" destId="{7887CECF-7A97-4E03-8A76-68755F02F0D8}" srcOrd="3" destOrd="0" presId="urn:microsoft.com/office/officeart/2005/8/layout/list1"/>
    <dgm:cxn modelId="{50247D32-B120-433D-A9E8-4AB61F147FEC}" type="presParOf" srcId="{1017585F-C3AE-469D-AEEC-0D82A21BFBDA}" destId="{82D0AABA-5469-45DE-A52D-0DDA6B439F30}" srcOrd="4" destOrd="0" presId="urn:microsoft.com/office/officeart/2005/8/layout/list1"/>
    <dgm:cxn modelId="{0E348368-8785-4C21-8AB1-5306CE39B8FF}" type="presParOf" srcId="{82D0AABA-5469-45DE-A52D-0DDA6B439F30}" destId="{B3A924B7-4820-4175-934F-351E25C8AD65}" srcOrd="0" destOrd="0" presId="urn:microsoft.com/office/officeart/2005/8/layout/list1"/>
    <dgm:cxn modelId="{C0B52FC3-3B01-4180-8136-B3EB78E86336}" type="presParOf" srcId="{82D0AABA-5469-45DE-A52D-0DDA6B439F30}" destId="{BBEA7831-E807-4162-81DC-9FDF94DA17FF}" srcOrd="1" destOrd="0" presId="urn:microsoft.com/office/officeart/2005/8/layout/list1"/>
    <dgm:cxn modelId="{B52C4DBD-2E62-4C14-B2D8-45325BCF91F8}" type="presParOf" srcId="{1017585F-C3AE-469D-AEEC-0D82A21BFBDA}" destId="{93113CBC-2A28-4FAA-B200-ECA4B04BA041}" srcOrd="5" destOrd="0" presId="urn:microsoft.com/office/officeart/2005/8/layout/list1"/>
    <dgm:cxn modelId="{5C1A2C83-CA39-4B53-AF80-5E2DCFE4BF95}" type="presParOf" srcId="{1017585F-C3AE-469D-AEEC-0D82A21BFBDA}" destId="{315E46D1-406C-4ED9-AA54-3B7841E936E1}" srcOrd="6" destOrd="0" presId="urn:microsoft.com/office/officeart/2005/8/layout/list1"/>
    <dgm:cxn modelId="{27FFCE25-A516-4FEE-BE0E-128849C7220D}" type="presParOf" srcId="{1017585F-C3AE-469D-AEEC-0D82A21BFBDA}" destId="{4189CBB2-C0DA-4842-9C88-5F38E0A78DC1}" srcOrd="7" destOrd="0" presId="urn:microsoft.com/office/officeart/2005/8/layout/list1"/>
    <dgm:cxn modelId="{79386DC6-EC20-4B25-B315-639FF3017CC0}" type="presParOf" srcId="{1017585F-C3AE-469D-AEEC-0D82A21BFBDA}" destId="{232D9824-5A29-4970-81B5-D656CD5BC052}" srcOrd="8" destOrd="0" presId="urn:microsoft.com/office/officeart/2005/8/layout/list1"/>
    <dgm:cxn modelId="{52FD5336-931A-42DA-BB4F-18A8F9690B89}" type="presParOf" srcId="{232D9824-5A29-4970-81B5-D656CD5BC052}" destId="{D1379FC7-D8BA-44C6-85C9-B7983ED5117B}" srcOrd="0" destOrd="0" presId="urn:microsoft.com/office/officeart/2005/8/layout/list1"/>
    <dgm:cxn modelId="{237CD84B-782E-4AE1-BB5F-250FBEEB1493}" type="presParOf" srcId="{232D9824-5A29-4970-81B5-D656CD5BC052}" destId="{BF12C61D-CB74-4D67-AD82-2FA066357F18}" srcOrd="1" destOrd="0" presId="urn:microsoft.com/office/officeart/2005/8/layout/list1"/>
    <dgm:cxn modelId="{D1162CE9-DDBF-4144-AFAF-7737599A40B7}" type="presParOf" srcId="{1017585F-C3AE-469D-AEEC-0D82A21BFBDA}" destId="{12A7A3FA-46B6-482E-8889-C53B645EFE67}" srcOrd="9" destOrd="0" presId="urn:microsoft.com/office/officeart/2005/8/layout/list1"/>
    <dgm:cxn modelId="{9FBBD46B-11BB-4674-85DE-A199CF262926}" type="presParOf" srcId="{1017585F-C3AE-469D-AEEC-0D82A21BFBDA}" destId="{F17514CD-E0E9-4FAD-ABD1-4F9A51CE0FF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A5B03A-5873-4760-B90D-C88CA85945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A9BBC1-6A77-4027-814E-345138C035DF}">
      <dgm:prSet/>
      <dgm:spPr/>
      <dgm:t>
        <a:bodyPr/>
        <a:lstStyle/>
        <a:p>
          <a:r>
            <a:rPr lang="en-US"/>
            <a:t>Dėl situacinių priežasčių</a:t>
          </a:r>
        </a:p>
      </dgm:t>
    </dgm:pt>
    <dgm:pt modelId="{5616A51A-2AE2-43BC-BE47-2670EFE99A5C}" type="parTrans" cxnId="{958F2713-B62A-40A2-8E7C-CB6ECEC6E1EE}">
      <dgm:prSet/>
      <dgm:spPr/>
      <dgm:t>
        <a:bodyPr/>
        <a:lstStyle/>
        <a:p>
          <a:endParaRPr lang="en-US"/>
        </a:p>
      </dgm:t>
    </dgm:pt>
    <dgm:pt modelId="{50A5D76B-C3BC-46AD-B652-2F44422F0350}" type="sibTrans" cxnId="{958F2713-B62A-40A2-8E7C-CB6ECEC6E1EE}">
      <dgm:prSet/>
      <dgm:spPr/>
      <dgm:t>
        <a:bodyPr/>
        <a:lstStyle/>
        <a:p>
          <a:endParaRPr lang="en-US"/>
        </a:p>
      </dgm:t>
    </dgm:pt>
    <dgm:pt modelId="{03F79AD7-BCB4-49F6-9677-11A12A4920C4}">
      <dgm:prSet/>
      <dgm:spPr/>
      <dgm:t>
        <a:bodyPr/>
        <a:lstStyle/>
        <a:p>
          <a:r>
            <a:rPr lang="en-GB"/>
            <a:t>D</a:t>
          </a:r>
          <a:r>
            <a:rPr lang="en-US"/>
            <a:t>ėl raidos nulemtų priežasčių</a:t>
          </a:r>
        </a:p>
      </dgm:t>
    </dgm:pt>
    <dgm:pt modelId="{DFBCA347-938F-44A3-8EB2-BE1649047A81}" type="parTrans" cxnId="{8FBD984E-9010-4AF6-8C41-E93F321B3B9E}">
      <dgm:prSet/>
      <dgm:spPr/>
      <dgm:t>
        <a:bodyPr/>
        <a:lstStyle/>
        <a:p>
          <a:endParaRPr lang="en-US"/>
        </a:p>
      </dgm:t>
    </dgm:pt>
    <dgm:pt modelId="{335D8048-AC5F-4880-8581-939C1AC9DD60}" type="sibTrans" cxnId="{8FBD984E-9010-4AF6-8C41-E93F321B3B9E}">
      <dgm:prSet/>
      <dgm:spPr/>
      <dgm:t>
        <a:bodyPr/>
        <a:lstStyle/>
        <a:p>
          <a:endParaRPr lang="en-US"/>
        </a:p>
      </dgm:t>
    </dgm:pt>
    <dgm:pt modelId="{26A8FB7A-CF2E-4CD1-84E2-3DDB35BA938B}">
      <dgm:prSet/>
      <dgm:spPr/>
      <dgm:t>
        <a:bodyPr/>
        <a:lstStyle/>
        <a:p>
          <a:r>
            <a:rPr lang="en-GB" dirty="0"/>
            <a:t>D</a:t>
          </a:r>
          <a:r>
            <a:rPr lang="en-US" dirty="0" err="1"/>
            <a:t>ėl</a:t>
          </a:r>
          <a:r>
            <a:rPr lang="en-US" dirty="0"/>
            <a:t> </a:t>
          </a:r>
          <a:r>
            <a:rPr lang="en-US" dirty="0" err="1"/>
            <a:t>psichologinių</a:t>
          </a:r>
          <a:r>
            <a:rPr lang="en-US" dirty="0"/>
            <a:t> </a:t>
          </a:r>
          <a:r>
            <a:rPr lang="en-US" dirty="0" err="1"/>
            <a:t>priežasčių</a:t>
          </a:r>
          <a:endParaRPr lang="en-US" dirty="0"/>
        </a:p>
      </dgm:t>
    </dgm:pt>
    <dgm:pt modelId="{B74BA8BA-25CB-48B2-8AEF-939B344E05B6}" type="parTrans" cxnId="{10C07F1B-0FFE-4521-9AFD-8BD520DDFCBE}">
      <dgm:prSet/>
      <dgm:spPr/>
      <dgm:t>
        <a:bodyPr/>
        <a:lstStyle/>
        <a:p>
          <a:endParaRPr lang="en-US"/>
        </a:p>
      </dgm:t>
    </dgm:pt>
    <dgm:pt modelId="{59A1DA72-C60F-4AE7-8684-F98011D3B529}" type="sibTrans" cxnId="{10C07F1B-0FFE-4521-9AFD-8BD520DDFCBE}">
      <dgm:prSet/>
      <dgm:spPr/>
      <dgm:t>
        <a:bodyPr/>
        <a:lstStyle/>
        <a:p>
          <a:endParaRPr lang="en-US"/>
        </a:p>
      </dgm:t>
    </dgm:pt>
    <dgm:pt modelId="{107D3128-CB54-4F4B-B5F3-0B2E5CC7C287}">
      <dgm:prSet/>
      <dgm:spPr/>
      <dgm:t>
        <a:bodyPr/>
        <a:lstStyle/>
        <a:p>
          <a:r>
            <a:rPr lang="en-GB" dirty="0"/>
            <a:t>Nes </a:t>
          </a:r>
          <a:r>
            <a:rPr lang="en-GB" dirty="0" err="1"/>
            <a:t>nežino</a:t>
          </a:r>
          <a:r>
            <a:rPr lang="en-GB" dirty="0"/>
            <a:t> </a:t>
          </a:r>
          <a:r>
            <a:rPr lang="en-GB" dirty="0" err="1"/>
            <a:t>taisyklių</a:t>
          </a:r>
          <a:r>
            <a:rPr lang="en-GB" dirty="0"/>
            <a:t> </a:t>
          </a:r>
          <a:r>
            <a:rPr lang="en-GB" dirty="0" err="1"/>
            <a:t>ir</a:t>
          </a:r>
          <a:r>
            <a:rPr lang="en-GB" dirty="0"/>
            <a:t> </a:t>
          </a:r>
          <a:r>
            <a:rPr lang="en-GB" dirty="0" err="1"/>
            <a:t>normų</a:t>
          </a:r>
          <a:endParaRPr lang="en-GB" dirty="0"/>
        </a:p>
      </dgm:t>
    </dgm:pt>
    <dgm:pt modelId="{D3BD7590-A09F-F347-9472-C8ECD1CD7367}" type="parTrans" cxnId="{4CCB8685-8EC9-7944-9150-A8C7F4FBE10D}">
      <dgm:prSet/>
      <dgm:spPr/>
    </dgm:pt>
    <dgm:pt modelId="{EDAFE5BD-10D2-B24A-98CC-D50BEBCD331B}" type="sibTrans" cxnId="{4CCB8685-8EC9-7944-9150-A8C7F4FBE10D}">
      <dgm:prSet/>
      <dgm:spPr/>
    </dgm:pt>
    <dgm:pt modelId="{A7E1C476-3A48-E345-B4E8-32409C764A37}" type="pres">
      <dgm:prSet presAssocID="{90A5B03A-5873-4760-B90D-C88CA859454F}" presName="linear" presStyleCnt="0">
        <dgm:presLayoutVars>
          <dgm:animLvl val="lvl"/>
          <dgm:resizeHandles val="exact"/>
        </dgm:presLayoutVars>
      </dgm:prSet>
      <dgm:spPr/>
    </dgm:pt>
    <dgm:pt modelId="{31F85A6D-9267-994F-904B-8BDCB8AA7A5D}" type="pres">
      <dgm:prSet presAssocID="{06A9BBC1-6A77-4027-814E-345138C035DF}" presName="parentText" presStyleLbl="node1" presStyleIdx="0" presStyleCnt="4">
        <dgm:presLayoutVars>
          <dgm:chMax val="0"/>
          <dgm:bulletEnabled val="1"/>
        </dgm:presLayoutVars>
      </dgm:prSet>
      <dgm:spPr/>
    </dgm:pt>
    <dgm:pt modelId="{177237BB-06E8-E947-8025-48AFFFA4B2B4}" type="pres">
      <dgm:prSet presAssocID="{50A5D76B-C3BC-46AD-B652-2F44422F0350}" presName="spacer" presStyleCnt="0"/>
      <dgm:spPr/>
    </dgm:pt>
    <dgm:pt modelId="{349C8851-5AFB-A146-BF44-8F37F0723CA0}" type="pres">
      <dgm:prSet presAssocID="{03F79AD7-BCB4-49F6-9677-11A12A4920C4}" presName="parentText" presStyleLbl="node1" presStyleIdx="1" presStyleCnt="4">
        <dgm:presLayoutVars>
          <dgm:chMax val="0"/>
          <dgm:bulletEnabled val="1"/>
        </dgm:presLayoutVars>
      </dgm:prSet>
      <dgm:spPr/>
    </dgm:pt>
    <dgm:pt modelId="{92F0C6F3-2A26-E249-9704-CEE4FDA67C7B}" type="pres">
      <dgm:prSet presAssocID="{335D8048-AC5F-4880-8581-939C1AC9DD60}" presName="spacer" presStyleCnt="0"/>
      <dgm:spPr/>
    </dgm:pt>
    <dgm:pt modelId="{B5932754-AFEB-B44A-8D65-A1B9FF41014B}" type="pres">
      <dgm:prSet presAssocID="{26A8FB7A-CF2E-4CD1-84E2-3DDB35BA938B}" presName="parentText" presStyleLbl="node1" presStyleIdx="2" presStyleCnt="4">
        <dgm:presLayoutVars>
          <dgm:chMax val="0"/>
          <dgm:bulletEnabled val="1"/>
        </dgm:presLayoutVars>
      </dgm:prSet>
      <dgm:spPr/>
    </dgm:pt>
    <dgm:pt modelId="{725D927B-0BCB-E84E-B40C-DB4A18711502}" type="pres">
      <dgm:prSet presAssocID="{59A1DA72-C60F-4AE7-8684-F98011D3B529}" presName="spacer" presStyleCnt="0"/>
      <dgm:spPr/>
    </dgm:pt>
    <dgm:pt modelId="{B5C69832-DEA7-2C44-A516-8EE9B06CA09B}" type="pres">
      <dgm:prSet presAssocID="{107D3128-CB54-4F4B-B5F3-0B2E5CC7C287}" presName="parentText" presStyleLbl="node1" presStyleIdx="3" presStyleCnt="4">
        <dgm:presLayoutVars>
          <dgm:chMax val="0"/>
          <dgm:bulletEnabled val="1"/>
        </dgm:presLayoutVars>
      </dgm:prSet>
      <dgm:spPr/>
    </dgm:pt>
  </dgm:ptLst>
  <dgm:cxnLst>
    <dgm:cxn modelId="{F6D61013-87D2-6643-974D-C68BFFCC5E69}" type="presOf" srcId="{90A5B03A-5873-4760-B90D-C88CA859454F}" destId="{A7E1C476-3A48-E345-B4E8-32409C764A37}" srcOrd="0" destOrd="0" presId="urn:microsoft.com/office/officeart/2005/8/layout/vList2"/>
    <dgm:cxn modelId="{958F2713-B62A-40A2-8E7C-CB6ECEC6E1EE}" srcId="{90A5B03A-5873-4760-B90D-C88CA859454F}" destId="{06A9BBC1-6A77-4027-814E-345138C035DF}" srcOrd="0" destOrd="0" parTransId="{5616A51A-2AE2-43BC-BE47-2670EFE99A5C}" sibTransId="{50A5D76B-C3BC-46AD-B652-2F44422F0350}"/>
    <dgm:cxn modelId="{10C07F1B-0FFE-4521-9AFD-8BD520DDFCBE}" srcId="{90A5B03A-5873-4760-B90D-C88CA859454F}" destId="{26A8FB7A-CF2E-4CD1-84E2-3DDB35BA938B}" srcOrd="2" destOrd="0" parTransId="{B74BA8BA-25CB-48B2-8AEF-939B344E05B6}" sibTransId="{59A1DA72-C60F-4AE7-8684-F98011D3B529}"/>
    <dgm:cxn modelId="{8FBD984E-9010-4AF6-8C41-E93F321B3B9E}" srcId="{90A5B03A-5873-4760-B90D-C88CA859454F}" destId="{03F79AD7-BCB4-49F6-9677-11A12A4920C4}" srcOrd="1" destOrd="0" parTransId="{DFBCA347-938F-44A3-8EB2-BE1649047A81}" sibTransId="{335D8048-AC5F-4880-8581-939C1AC9DD60}"/>
    <dgm:cxn modelId="{66782353-8FC6-A14D-ADED-8E17E9CED29E}" type="presOf" srcId="{06A9BBC1-6A77-4027-814E-345138C035DF}" destId="{31F85A6D-9267-994F-904B-8BDCB8AA7A5D}" srcOrd="0" destOrd="0" presId="urn:microsoft.com/office/officeart/2005/8/layout/vList2"/>
    <dgm:cxn modelId="{4CCB8685-8EC9-7944-9150-A8C7F4FBE10D}" srcId="{90A5B03A-5873-4760-B90D-C88CA859454F}" destId="{107D3128-CB54-4F4B-B5F3-0B2E5CC7C287}" srcOrd="3" destOrd="0" parTransId="{D3BD7590-A09F-F347-9472-C8ECD1CD7367}" sibTransId="{EDAFE5BD-10D2-B24A-98CC-D50BEBCD331B}"/>
    <dgm:cxn modelId="{5851AF8C-0BB5-7B41-8A05-6A7D964AEB0A}" type="presOf" srcId="{03F79AD7-BCB4-49F6-9677-11A12A4920C4}" destId="{349C8851-5AFB-A146-BF44-8F37F0723CA0}" srcOrd="0" destOrd="0" presId="urn:microsoft.com/office/officeart/2005/8/layout/vList2"/>
    <dgm:cxn modelId="{71925A9B-B4CC-014E-A8F9-899D6F4A776C}" type="presOf" srcId="{107D3128-CB54-4F4B-B5F3-0B2E5CC7C287}" destId="{B5C69832-DEA7-2C44-A516-8EE9B06CA09B}" srcOrd="0" destOrd="0" presId="urn:microsoft.com/office/officeart/2005/8/layout/vList2"/>
    <dgm:cxn modelId="{1AC328C6-9C1A-F64E-ABDF-91108DE0CE08}" type="presOf" srcId="{26A8FB7A-CF2E-4CD1-84E2-3DDB35BA938B}" destId="{B5932754-AFEB-B44A-8D65-A1B9FF41014B}" srcOrd="0" destOrd="0" presId="urn:microsoft.com/office/officeart/2005/8/layout/vList2"/>
    <dgm:cxn modelId="{BE71D9F2-4593-0942-9E2D-C3E417341822}" type="presParOf" srcId="{A7E1C476-3A48-E345-B4E8-32409C764A37}" destId="{31F85A6D-9267-994F-904B-8BDCB8AA7A5D}" srcOrd="0" destOrd="0" presId="urn:microsoft.com/office/officeart/2005/8/layout/vList2"/>
    <dgm:cxn modelId="{BEA14B41-4496-A448-9169-E5511EE4491D}" type="presParOf" srcId="{A7E1C476-3A48-E345-B4E8-32409C764A37}" destId="{177237BB-06E8-E947-8025-48AFFFA4B2B4}" srcOrd="1" destOrd="0" presId="urn:microsoft.com/office/officeart/2005/8/layout/vList2"/>
    <dgm:cxn modelId="{E5ECF767-4345-5141-9D41-DC4C3EBFFB6D}" type="presParOf" srcId="{A7E1C476-3A48-E345-B4E8-32409C764A37}" destId="{349C8851-5AFB-A146-BF44-8F37F0723CA0}" srcOrd="2" destOrd="0" presId="urn:microsoft.com/office/officeart/2005/8/layout/vList2"/>
    <dgm:cxn modelId="{E24658C2-A672-6743-A3E3-70198C63EB66}" type="presParOf" srcId="{A7E1C476-3A48-E345-B4E8-32409C764A37}" destId="{92F0C6F3-2A26-E249-9704-CEE4FDA67C7B}" srcOrd="3" destOrd="0" presId="urn:microsoft.com/office/officeart/2005/8/layout/vList2"/>
    <dgm:cxn modelId="{01C84628-7712-E24D-8198-56D2C7E79117}" type="presParOf" srcId="{A7E1C476-3A48-E345-B4E8-32409C764A37}" destId="{B5932754-AFEB-B44A-8D65-A1B9FF41014B}" srcOrd="4" destOrd="0" presId="urn:microsoft.com/office/officeart/2005/8/layout/vList2"/>
    <dgm:cxn modelId="{3267EFA5-107E-BA46-93DA-9E733FE83132}" type="presParOf" srcId="{A7E1C476-3A48-E345-B4E8-32409C764A37}" destId="{725D927B-0BCB-E84E-B40C-DB4A18711502}" srcOrd="5" destOrd="0" presId="urn:microsoft.com/office/officeart/2005/8/layout/vList2"/>
    <dgm:cxn modelId="{BEC533E4-D413-A041-B79D-996EA6183E97}" type="presParOf" srcId="{A7E1C476-3A48-E345-B4E8-32409C764A37}" destId="{B5C69832-DEA7-2C44-A516-8EE9B06CA0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E860DD-3826-4CD6-B219-BDB3488B277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lt-LT"/>
        </a:p>
      </dgm:t>
    </dgm:pt>
    <dgm:pt modelId="{46FE0890-6BC4-4AE4-9483-BD3AE0AE5D1E}">
      <dgm:prSet/>
      <dgm:spPr/>
      <dgm:t>
        <a:bodyPr/>
        <a:lstStyle/>
        <a:p>
          <a:r>
            <a:rPr lang="lt-LT" b="1" i="0"/>
            <a:t>Gimtosios ir paveldėtos kalbos svarba vaiko savivertei</a:t>
          </a:r>
          <a:endParaRPr lang="lt-LT"/>
        </a:p>
      </dgm:t>
    </dgm:pt>
    <dgm:pt modelId="{52014F77-973D-42AE-96A9-901127B5CA41}" type="parTrans" cxnId="{67F94BF5-C310-45C3-B6E4-6968C94ABCE3}">
      <dgm:prSet/>
      <dgm:spPr/>
      <dgm:t>
        <a:bodyPr/>
        <a:lstStyle/>
        <a:p>
          <a:endParaRPr lang="lt-LT"/>
        </a:p>
      </dgm:t>
    </dgm:pt>
    <dgm:pt modelId="{E1B768F1-CD20-46E0-9877-081507D52AED}" type="sibTrans" cxnId="{67F94BF5-C310-45C3-B6E4-6968C94ABCE3}">
      <dgm:prSet/>
      <dgm:spPr/>
      <dgm:t>
        <a:bodyPr/>
        <a:lstStyle/>
        <a:p>
          <a:endParaRPr lang="lt-LT"/>
        </a:p>
      </dgm:t>
    </dgm:pt>
    <dgm:pt modelId="{C1D118AB-929A-44F6-9853-946D9C8DF7D0}" type="pres">
      <dgm:prSet presAssocID="{E9E860DD-3826-4CD6-B219-BDB3488B2771}" presName="linear" presStyleCnt="0">
        <dgm:presLayoutVars>
          <dgm:animLvl val="lvl"/>
          <dgm:resizeHandles val="exact"/>
        </dgm:presLayoutVars>
      </dgm:prSet>
      <dgm:spPr/>
    </dgm:pt>
    <dgm:pt modelId="{B5AA5995-903F-49F3-BE18-46B9C349E62A}" type="pres">
      <dgm:prSet presAssocID="{46FE0890-6BC4-4AE4-9483-BD3AE0AE5D1E}" presName="parentText" presStyleLbl="node1" presStyleIdx="0" presStyleCnt="1">
        <dgm:presLayoutVars>
          <dgm:chMax val="0"/>
          <dgm:bulletEnabled val="1"/>
        </dgm:presLayoutVars>
      </dgm:prSet>
      <dgm:spPr/>
    </dgm:pt>
  </dgm:ptLst>
  <dgm:cxnLst>
    <dgm:cxn modelId="{CBF3420E-DA72-4606-9A0D-512F8896939D}" type="presOf" srcId="{E9E860DD-3826-4CD6-B219-BDB3488B2771}" destId="{C1D118AB-929A-44F6-9853-946D9C8DF7D0}" srcOrd="0" destOrd="0" presId="urn:microsoft.com/office/officeart/2005/8/layout/vList2"/>
    <dgm:cxn modelId="{0472F466-F161-47B6-B468-C3FA945C532D}" type="presOf" srcId="{46FE0890-6BC4-4AE4-9483-BD3AE0AE5D1E}" destId="{B5AA5995-903F-49F3-BE18-46B9C349E62A}" srcOrd="0" destOrd="0" presId="urn:microsoft.com/office/officeart/2005/8/layout/vList2"/>
    <dgm:cxn modelId="{67F94BF5-C310-45C3-B6E4-6968C94ABCE3}" srcId="{E9E860DD-3826-4CD6-B219-BDB3488B2771}" destId="{46FE0890-6BC4-4AE4-9483-BD3AE0AE5D1E}" srcOrd="0" destOrd="0" parTransId="{52014F77-973D-42AE-96A9-901127B5CA41}" sibTransId="{E1B768F1-CD20-46E0-9877-081507D52AED}"/>
    <dgm:cxn modelId="{30FB6CE4-3737-45A2-9400-67EA81C335D2}" type="presParOf" srcId="{C1D118AB-929A-44F6-9853-946D9C8DF7D0}" destId="{B5AA5995-903F-49F3-BE18-46B9C349E6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D65A4A-398F-41B0-B920-7F1FD88213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lt-LT"/>
        </a:p>
      </dgm:t>
    </dgm:pt>
    <dgm:pt modelId="{0C67D777-F550-4691-8C1A-62AD418B8BB3}">
      <dgm:prSet/>
      <dgm:spPr/>
      <dgm:t>
        <a:bodyPr/>
        <a:lstStyle/>
        <a:p>
          <a:r>
            <a:rPr lang="lt-LT" b="1" i="0"/>
            <a:t>Kritinio mąstymo ir bendros kalbos svarba</a:t>
          </a:r>
          <a:endParaRPr lang="lt-LT"/>
        </a:p>
      </dgm:t>
    </dgm:pt>
    <dgm:pt modelId="{4B5A0BC5-7935-4BDE-8402-C8DA154B9341}" type="parTrans" cxnId="{EA166832-24A0-4865-BD05-37F6B35364DC}">
      <dgm:prSet/>
      <dgm:spPr/>
      <dgm:t>
        <a:bodyPr/>
        <a:lstStyle/>
        <a:p>
          <a:endParaRPr lang="lt-LT"/>
        </a:p>
      </dgm:t>
    </dgm:pt>
    <dgm:pt modelId="{6A31A83A-5CAC-4353-B8CA-76130C32E53D}" type="sibTrans" cxnId="{EA166832-24A0-4865-BD05-37F6B35364DC}">
      <dgm:prSet/>
      <dgm:spPr/>
      <dgm:t>
        <a:bodyPr/>
        <a:lstStyle/>
        <a:p>
          <a:endParaRPr lang="lt-LT"/>
        </a:p>
      </dgm:t>
    </dgm:pt>
    <dgm:pt modelId="{CCA14E3D-3A96-43D2-8A28-BB1E830A969A}" type="pres">
      <dgm:prSet presAssocID="{BAD65A4A-398F-41B0-B920-7F1FD882130C}" presName="linear" presStyleCnt="0">
        <dgm:presLayoutVars>
          <dgm:animLvl val="lvl"/>
          <dgm:resizeHandles val="exact"/>
        </dgm:presLayoutVars>
      </dgm:prSet>
      <dgm:spPr/>
    </dgm:pt>
    <dgm:pt modelId="{3CF63FFA-E308-491B-9B82-B2AB408B3CAA}" type="pres">
      <dgm:prSet presAssocID="{0C67D777-F550-4691-8C1A-62AD418B8BB3}" presName="parentText" presStyleLbl="node1" presStyleIdx="0" presStyleCnt="1">
        <dgm:presLayoutVars>
          <dgm:chMax val="0"/>
          <dgm:bulletEnabled val="1"/>
        </dgm:presLayoutVars>
      </dgm:prSet>
      <dgm:spPr/>
    </dgm:pt>
  </dgm:ptLst>
  <dgm:cxnLst>
    <dgm:cxn modelId="{EA166832-24A0-4865-BD05-37F6B35364DC}" srcId="{BAD65A4A-398F-41B0-B920-7F1FD882130C}" destId="{0C67D777-F550-4691-8C1A-62AD418B8BB3}" srcOrd="0" destOrd="0" parTransId="{4B5A0BC5-7935-4BDE-8402-C8DA154B9341}" sibTransId="{6A31A83A-5CAC-4353-B8CA-76130C32E53D}"/>
    <dgm:cxn modelId="{7DC9D276-3374-4071-880F-C0FC4D3F5199}" type="presOf" srcId="{0C67D777-F550-4691-8C1A-62AD418B8BB3}" destId="{3CF63FFA-E308-491B-9B82-B2AB408B3CAA}" srcOrd="0" destOrd="0" presId="urn:microsoft.com/office/officeart/2005/8/layout/vList2"/>
    <dgm:cxn modelId="{5FC6C5D9-BF5A-423A-B9AE-89B3C0927022}" type="presOf" srcId="{BAD65A4A-398F-41B0-B920-7F1FD882130C}" destId="{CCA14E3D-3A96-43D2-8A28-BB1E830A969A}" srcOrd="0" destOrd="0" presId="urn:microsoft.com/office/officeart/2005/8/layout/vList2"/>
    <dgm:cxn modelId="{67240620-24EE-4026-87E8-3EA64C7FA421}" type="presParOf" srcId="{CCA14E3D-3A96-43D2-8A28-BB1E830A969A}" destId="{3CF63FFA-E308-491B-9B82-B2AB408B3C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29F81-5FCD-4246-AC89-33327C873781}">
      <dsp:nvSpPr>
        <dsp:cNvPr id="0" name=""/>
        <dsp:cNvSpPr/>
      </dsp:nvSpPr>
      <dsp:spPr>
        <a:xfrm>
          <a:off x="0" y="7200"/>
          <a:ext cx="38784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b="1" i="0" kern="1200"/>
            <a:t>Kalbos išnykimo pavojai</a:t>
          </a:r>
          <a:endParaRPr lang="lt-LT" sz="1800" kern="1200"/>
        </a:p>
      </dsp:txBody>
      <dsp:txXfrm>
        <a:off x="20561" y="27761"/>
        <a:ext cx="3837278" cy="38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96D75-E60C-1E40-971C-944FD78E4CE4}">
      <dsp:nvSpPr>
        <dsp:cNvPr id="0" name=""/>
        <dsp:cNvSpPr/>
      </dsp:nvSpPr>
      <dsp:spPr>
        <a:xfrm rot="10800000">
          <a:off x="1299483" y="2262"/>
          <a:ext cx="4528899" cy="6349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0009" tIns="87630" rIns="163576" bIns="87630" numCol="1" spcCol="1270" anchor="ctr" anchorCtr="0">
          <a:noAutofit/>
        </a:bodyPr>
        <a:lstStyle/>
        <a:p>
          <a:pPr marL="0" lvl="0" indent="0" algn="ctr" defTabSz="1022350">
            <a:lnSpc>
              <a:spcPct val="90000"/>
            </a:lnSpc>
            <a:spcBef>
              <a:spcPct val="0"/>
            </a:spcBef>
            <a:spcAft>
              <a:spcPct val="35000"/>
            </a:spcAft>
            <a:buNone/>
          </a:pPr>
          <a:r>
            <a:rPr lang="en-LT" sz="2300" kern="1200"/>
            <a:t>Emocijų pasaulis</a:t>
          </a:r>
        </a:p>
      </dsp:txBody>
      <dsp:txXfrm rot="10800000">
        <a:off x="1458228" y="2262"/>
        <a:ext cx="4370154" cy="634981"/>
      </dsp:txXfrm>
    </dsp:sp>
    <dsp:sp modelId="{74E07A3D-18A1-3A4C-80B7-F0175FC50345}">
      <dsp:nvSpPr>
        <dsp:cNvPr id="0" name=""/>
        <dsp:cNvSpPr/>
      </dsp:nvSpPr>
      <dsp:spPr>
        <a:xfrm>
          <a:off x="981992" y="2262"/>
          <a:ext cx="634981" cy="63498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687277F-8447-DA48-AA33-18462DA1C87B}">
      <dsp:nvSpPr>
        <dsp:cNvPr id="0" name=""/>
        <dsp:cNvSpPr/>
      </dsp:nvSpPr>
      <dsp:spPr>
        <a:xfrm rot="10800000">
          <a:off x="1299483" y="826789"/>
          <a:ext cx="4528899" cy="6349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0009" tIns="87630" rIns="163576" bIns="87630" numCol="1" spcCol="1270" anchor="ctr" anchorCtr="0">
          <a:noAutofit/>
        </a:bodyPr>
        <a:lstStyle/>
        <a:p>
          <a:pPr marL="0" lvl="0" indent="0" algn="ctr" defTabSz="1022350">
            <a:lnSpc>
              <a:spcPct val="90000"/>
            </a:lnSpc>
            <a:spcBef>
              <a:spcPct val="0"/>
            </a:spcBef>
            <a:spcAft>
              <a:spcPct val="35000"/>
            </a:spcAft>
            <a:buNone/>
          </a:pPr>
          <a:r>
            <a:rPr lang="en-LT" sz="2300" kern="1200"/>
            <a:t>Sensorinė įvairovė</a:t>
          </a:r>
        </a:p>
      </dsp:txBody>
      <dsp:txXfrm rot="10800000">
        <a:off x="1458228" y="826789"/>
        <a:ext cx="4370154" cy="634981"/>
      </dsp:txXfrm>
    </dsp:sp>
    <dsp:sp modelId="{A59F7683-C950-D141-834D-A9C9FB45BAF5}">
      <dsp:nvSpPr>
        <dsp:cNvPr id="0" name=""/>
        <dsp:cNvSpPr/>
      </dsp:nvSpPr>
      <dsp:spPr>
        <a:xfrm>
          <a:off x="981992" y="826789"/>
          <a:ext cx="634981" cy="634981"/>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0796E1E-E50E-5F4D-9AB9-036573524A98}">
      <dsp:nvSpPr>
        <dsp:cNvPr id="0" name=""/>
        <dsp:cNvSpPr/>
      </dsp:nvSpPr>
      <dsp:spPr>
        <a:xfrm rot="10800000">
          <a:off x="1299483" y="1651317"/>
          <a:ext cx="4528899" cy="6349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0009" tIns="87630" rIns="163576" bIns="87630" numCol="1" spcCol="1270" anchor="ctr" anchorCtr="0">
          <a:noAutofit/>
        </a:bodyPr>
        <a:lstStyle/>
        <a:p>
          <a:pPr marL="0" lvl="0" indent="0" algn="ctr" defTabSz="1022350">
            <a:lnSpc>
              <a:spcPct val="90000"/>
            </a:lnSpc>
            <a:spcBef>
              <a:spcPct val="0"/>
            </a:spcBef>
            <a:spcAft>
              <a:spcPct val="35000"/>
            </a:spcAft>
            <a:buNone/>
          </a:pPr>
          <a:r>
            <a:rPr lang="en-LT" sz="2300" kern="1200" dirty="0"/>
            <a:t>Netinkamo elgesio priežastys</a:t>
          </a:r>
        </a:p>
      </dsp:txBody>
      <dsp:txXfrm rot="10800000">
        <a:off x="1458228" y="1651317"/>
        <a:ext cx="4370154" cy="634981"/>
      </dsp:txXfrm>
    </dsp:sp>
    <dsp:sp modelId="{97C8278E-B8AA-2644-94B3-028351CCE7A3}">
      <dsp:nvSpPr>
        <dsp:cNvPr id="0" name=""/>
        <dsp:cNvSpPr/>
      </dsp:nvSpPr>
      <dsp:spPr>
        <a:xfrm>
          <a:off x="981992" y="1651317"/>
          <a:ext cx="634981" cy="634981"/>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2DEE2BA-284B-5F4E-9B01-D82543107402}">
      <dsp:nvSpPr>
        <dsp:cNvPr id="0" name=""/>
        <dsp:cNvSpPr/>
      </dsp:nvSpPr>
      <dsp:spPr>
        <a:xfrm rot="10800000">
          <a:off x="1299483" y="2475844"/>
          <a:ext cx="4528899" cy="6349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0009" tIns="87630" rIns="163576" bIns="87630" numCol="1" spcCol="1270" anchor="ctr" anchorCtr="0">
          <a:noAutofit/>
        </a:bodyPr>
        <a:lstStyle/>
        <a:p>
          <a:pPr marL="0" lvl="0" indent="0" algn="ctr" defTabSz="1022350">
            <a:lnSpc>
              <a:spcPct val="90000"/>
            </a:lnSpc>
            <a:spcBef>
              <a:spcPct val="0"/>
            </a:spcBef>
            <a:spcAft>
              <a:spcPct val="35000"/>
            </a:spcAft>
            <a:buNone/>
          </a:pPr>
          <a:r>
            <a:rPr lang="en-GB" sz="2300" kern="1200"/>
            <a:t>Netinkamo elgesio korekcija</a:t>
          </a:r>
          <a:endParaRPr lang="en-LT" sz="2300" kern="1200"/>
        </a:p>
      </dsp:txBody>
      <dsp:txXfrm rot="10800000">
        <a:off x="1458228" y="2475844"/>
        <a:ext cx="4370154" cy="634981"/>
      </dsp:txXfrm>
    </dsp:sp>
    <dsp:sp modelId="{F4E5A69E-5DB7-1344-B8E1-8361D025CAEE}">
      <dsp:nvSpPr>
        <dsp:cNvPr id="0" name=""/>
        <dsp:cNvSpPr/>
      </dsp:nvSpPr>
      <dsp:spPr>
        <a:xfrm>
          <a:off x="981992" y="2475844"/>
          <a:ext cx="634981" cy="634981"/>
        </a:xfrm>
        <a:prstGeom prst="ellipse">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EC351-3D4D-4541-8CF3-F2BE8D4E7732}">
      <dsp:nvSpPr>
        <dsp:cNvPr id="0" name=""/>
        <dsp:cNvSpPr/>
      </dsp:nvSpPr>
      <dsp:spPr>
        <a:xfrm>
          <a:off x="0" y="342778"/>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22B8B6-C602-438A-A354-A46F455C5546}">
      <dsp:nvSpPr>
        <dsp:cNvPr id="0" name=""/>
        <dsp:cNvSpPr/>
      </dsp:nvSpPr>
      <dsp:spPr>
        <a:xfrm>
          <a:off x="322361" y="18058"/>
          <a:ext cx="4513063" cy="649440"/>
        </a:xfrm>
        <a:prstGeom prst="round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Atliepti vaiko poreikius </a:t>
          </a:r>
          <a:endParaRPr lang="en-US" sz="2200" kern="1200" dirty="0"/>
        </a:p>
      </dsp:txBody>
      <dsp:txXfrm>
        <a:off x="354064" y="49761"/>
        <a:ext cx="4449657" cy="586034"/>
      </dsp:txXfrm>
    </dsp:sp>
    <dsp:sp modelId="{315E46D1-406C-4ED9-AA54-3B7841E936E1}">
      <dsp:nvSpPr>
        <dsp:cNvPr id="0" name=""/>
        <dsp:cNvSpPr/>
      </dsp:nvSpPr>
      <dsp:spPr>
        <a:xfrm>
          <a:off x="0" y="1340698"/>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EA7831-E807-4162-81DC-9FDF94DA17FF}">
      <dsp:nvSpPr>
        <dsp:cNvPr id="0" name=""/>
        <dsp:cNvSpPr/>
      </dsp:nvSpPr>
      <dsp:spPr>
        <a:xfrm>
          <a:off x="322361" y="1015979"/>
          <a:ext cx="451306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Suprasti ir priimti vaiko jausmus</a:t>
          </a:r>
          <a:endParaRPr lang="en-US" sz="2200" kern="1200" dirty="0"/>
        </a:p>
      </dsp:txBody>
      <dsp:txXfrm>
        <a:off x="354064" y="1047682"/>
        <a:ext cx="4449657" cy="586034"/>
      </dsp:txXfrm>
    </dsp:sp>
    <dsp:sp modelId="{F17514CD-E0E9-4FAD-ABD1-4F9A51CE0FFE}">
      <dsp:nvSpPr>
        <dsp:cNvPr id="0" name=""/>
        <dsp:cNvSpPr/>
      </dsp:nvSpPr>
      <dsp:spPr>
        <a:xfrm>
          <a:off x="0" y="2338619"/>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12C61D-CB74-4D67-AD82-2FA066357F18}">
      <dsp:nvSpPr>
        <dsp:cNvPr id="0" name=""/>
        <dsp:cNvSpPr/>
      </dsp:nvSpPr>
      <dsp:spPr>
        <a:xfrm>
          <a:off x="322361" y="2013899"/>
          <a:ext cx="451306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Parodyti emocijų valdymo būdus</a:t>
          </a:r>
          <a:endParaRPr lang="en-US" sz="2200" kern="1200" dirty="0"/>
        </a:p>
      </dsp:txBody>
      <dsp:txXfrm>
        <a:off x="354064" y="2045602"/>
        <a:ext cx="4449657"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64AB6-B96B-4B03-887B-85FB53748950}">
      <dsp:nvSpPr>
        <dsp:cNvPr id="0" name=""/>
        <dsp:cNvSpPr/>
      </dsp:nvSpPr>
      <dsp:spPr>
        <a:xfrm>
          <a:off x="1888" y="995292"/>
          <a:ext cx="2301234" cy="9204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lt-LT" sz="2100" kern="1200" dirty="0"/>
            <a:t>Suprasti poreikį</a:t>
          </a:r>
          <a:endParaRPr lang="en-US" sz="2100" kern="1200" dirty="0"/>
        </a:p>
      </dsp:txBody>
      <dsp:txXfrm>
        <a:off x="462135" y="995292"/>
        <a:ext cx="1380741" cy="920493"/>
      </dsp:txXfrm>
    </dsp:sp>
    <dsp:sp modelId="{4AF1A0AF-A91A-4211-889F-7F97D8C87D7F}">
      <dsp:nvSpPr>
        <dsp:cNvPr id="0" name=""/>
        <dsp:cNvSpPr/>
      </dsp:nvSpPr>
      <dsp:spPr>
        <a:xfrm>
          <a:off x="2072999" y="995292"/>
          <a:ext cx="2301234" cy="9204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lt-LT" sz="2100" kern="1200" dirty="0"/>
            <a:t>Atskirti poreikius ir norus</a:t>
          </a:r>
          <a:endParaRPr lang="en-US" sz="2100" kern="1200" dirty="0"/>
        </a:p>
      </dsp:txBody>
      <dsp:txXfrm>
        <a:off x="2533246" y="995292"/>
        <a:ext cx="1380741" cy="920493"/>
      </dsp:txXfrm>
    </dsp:sp>
    <dsp:sp modelId="{120A8599-FB6B-4262-A3F0-764F0CA4D037}">
      <dsp:nvSpPr>
        <dsp:cNvPr id="0" name=""/>
        <dsp:cNvSpPr/>
      </dsp:nvSpPr>
      <dsp:spPr>
        <a:xfrm>
          <a:off x="4144110" y="995292"/>
          <a:ext cx="2301234" cy="92049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lt-LT" sz="2100" kern="1200" dirty="0"/>
            <a:t>Patenkinti poreikius</a:t>
          </a:r>
          <a:endParaRPr lang="en-US" sz="2100" kern="1200" dirty="0"/>
        </a:p>
      </dsp:txBody>
      <dsp:txXfrm>
        <a:off x="4604357" y="995292"/>
        <a:ext cx="1380741" cy="920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EC351-3D4D-4541-8CF3-F2BE8D4E7732}">
      <dsp:nvSpPr>
        <dsp:cNvPr id="0" name=""/>
        <dsp:cNvSpPr/>
      </dsp:nvSpPr>
      <dsp:spPr>
        <a:xfrm>
          <a:off x="0" y="342778"/>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22B8B6-C602-438A-A354-A46F455C5546}">
      <dsp:nvSpPr>
        <dsp:cNvPr id="0" name=""/>
        <dsp:cNvSpPr/>
      </dsp:nvSpPr>
      <dsp:spPr>
        <a:xfrm>
          <a:off x="322361" y="18058"/>
          <a:ext cx="451306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Atliepti vaiko poreikius </a:t>
          </a:r>
          <a:endParaRPr lang="en-US" sz="2200" kern="1200" dirty="0"/>
        </a:p>
      </dsp:txBody>
      <dsp:txXfrm>
        <a:off x="354064" y="49761"/>
        <a:ext cx="4449657" cy="586034"/>
      </dsp:txXfrm>
    </dsp:sp>
    <dsp:sp modelId="{315E46D1-406C-4ED9-AA54-3B7841E936E1}">
      <dsp:nvSpPr>
        <dsp:cNvPr id="0" name=""/>
        <dsp:cNvSpPr/>
      </dsp:nvSpPr>
      <dsp:spPr>
        <a:xfrm>
          <a:off x="0" y="1340698"/>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EA7831-E807-4162-81DC-9FDF94DA17FF}">
      <dsp:nvSpPr>
        <dsp:cNvPr id="0" name=""/>
        <dsp:cNvSpPr/>
      </dsp:nvSpPr>
      <dsp:spPr>
        <a:xfrm>
          <a:off x="322361" y="1015979"/>
          <a:ext cx="4513063" cy="649440"/>
        </a:xfrm>
        <a:prstGeom prst="roundRect">
          <a:avLst/>
        </a:prstGeom>
        <a:solidFill>
          <a:srgbClr val="FFFF00"/>
        </a:solidFill>
        <a:ln w="76200">
          <a:no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Suprasti ir priimti vaiko jausmus</a:t>
          </a:r>
          <a:endParaRPr lang="en-US" sz="2200" kern="1200" dirty="0"/>
        </a:p>
      </dsp:txBody>
      <dsp:txXfrm>
        <a:off x="354064" y="1047682"/>
        <a:ext cx="4449657" cy="586034"/>
      </dsp:txXfrm>
    </dsp:sp>
    <dsp:sp modelId="{F17514CD-E0E9-4FAD-ABD1-4F9A51CE0FFE}">
      <dsp:nvSpPr>
        <dsp:cNvPr id="0" name=""/>
        <dsp:cNvSpPr/>
      </dsp:nvSpPr>
      <dsp:spPr>
        <a:xfrm>
          <a:off x="0" y="2338619"/>
          <a:ext cx="6447234"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12C61D-CB74-4D67-AD82-2FA066357F18}">
      <dsp:nvSpPr>
        <dsp:cNvPr id="0" name=""/>
        <dsp:cNvSpPr/>
      </dsp:nvSpPr>
      <dsp:spPr>
        <a:xfrm>
          <a:off x="322361" y="2013899"/>
          <a:ext cx="4513063" cy="6494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583" tIns="0" rIns="170583" bIns="0" numCol="1" spcCol="1270" anchor="ctr" anchorCtr="0">
          <a:noAutofit/>
        </a:bodyPr>
        <a:lstStyle/>
        <a:p>
          <a:pPr marL="0" lvl="0" indent="0" algn="l" defTabSz="977900">
            <a:lnSpc>
              <a:spcPct val="90000"/>
            </a:lnSpc>
            <a:spcBef>
              <a:spcPct val="0"/>
            </a:spcBef>
            <a:spcAft>
              <a:spcPct val="35000"/>
            </a:spcAft>
            <a:buNone/>
          </a:pPr>
          <a:r>
            <a:rPr lang="lt-LT" sz="2200" kern="1200" dirty="0"/>
            <a:t>Parodyti emocijų valdymo būdus</a:t>
          </a:r>
          <a:endParaRPr lang="en-US" sz="2200" kern="1200" dirty="0"/>
        </a:p>
      </dsp:txBody>
      <dsp:txXfrm>
        <a:off x="354064" y="2045602"/>
        <a:ext cx="4449657"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85A6D-9267-994F-904B-8BDCB8AA7A5D}">
      <dsp:nvSpPr>
        <dsp:cNvPr id="0" name=""/>
        <dsp:cNvSpPr/>
      </dsp:nvSpPr>
      <dsp:spPr>
        <a:xfrm>
          <a:off x="0" y="757481"/>
          <a:ext cx="5159638" cy="678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Dėl situacinių priežasčių</a:t>
          </a:r>
        </a:p>
      </dsp:txBody>
      <dsp:txXfrm>
        <a:off x="33127" y="790608"/>
        <a:ext cx="5093384" cy="612346"/>
      </dsp:txXfrm>
    </dsp:sp>
    <dsp:sp modelId="{349C8851-5AFB-A146-BF44-8F37F0723CA0}">
      <dsp:nvSpPr>
        <dsp:cNvPr id="0" name=""/>
        <dsp:cNvSpPr/>
      </dsp:nvSpPr>
      <dsp:spPr>
        <a:xfrm>
          <a:off x="0" y="1519601"/>
          <a:ext cx="5159638" cy="678600"/>
        </a:xfrm>
        <a:prstGeom prst="roundRect">
          <a:avLst/>
        </a:prstGeom>
        <a:solidFill>
          <a:schemeClr val="accent2">
            <a:hueOff val="-129567"/>
            <a:satOff val="-14632"/>
            <a:lumOff val="-32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D</a:t>
          </a:r>
          <a:r>
            <a:rPr lang="en-US" sz="2900" kern="1200"/>
            <a:t>ėl raidos nulemtų priežasčių</a:t>
          </a:r>
        </a:p>
      </dsp:txBody>
      <dsp:txXfrm>
        <a:off x="33127" y="1552728"/>
        <a:ext cx="5093384" cy="612346"/>
      </dsp:txXfrm>
    </dsp:sp>
    <dsp:sp modelId="{B5932754-AFEB-B44A-8D65-A1B9FF41014B}">
      <dsp:nvSpPr>
        <dsp:cNvPr id="0" name=""/>
        <dsp:cNvSpPr/>
      </dsp:nvSpPr>
      <dsp:spPr>
        <a:xfrm>
          <a:off x="0" y="2281721"/>
          <a:ext cx="5159638" cy="678600"/>
        </a:xfrm>
        <a:prstGeom prst="roundRect">
          <a:avLst/>
        </a:prstGeom>
        <a:solidFill>
          <a:schemeClr val="accent2">
            <a:hueOff val="-259133"/>
            <a:satOff val="-29263"/>
            <a:lumOff val="-6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D</a:t>
          </a:r>
          <a:r>
            <a:rPr lang="en-US" sz="2900" kern="1200" dirty="0" err="1"/>
            <a:t>ėl</a:t>
          </a:r>
          <a:r>
            <a:rPr lang="en-US" sz="2900" kern="1200" dirty="0"/>
            <a:t> </a:t>
          </a:r>
          <a:r>
            <a:rPr lang="en-US" sz="2900" kern="1200" dirty="0" err="1"/>
            <a:t>psichologinių</a:t>
          </a:r>
          <a:r>
            <a:rPr lang="en-US" sz="2900" kern="1200" dirty="0"/>
            <a:t> </a:t>
          </a:r>
          <a:r>
            <a:rPr lang="en-US" sz="2900" kern="1200" dirty="0" err="1"/>
            <a:t>priežasčių</a:t>
          </a:r>
          <a:endParaRPr lang="en-US" sz="2900" kern="1200" dirty="0"/>
        </a:p>
      </dsp:txBody>
      <dsp:txXfrm>
        <a:off x="33127" y="2314848"/>
        <a:ext cx="5093384" cy="612346"/>
      </dsp:txXfrm>
    </dsp:sp>
    <dsp:sp modelId="{B5C69832-DEA7-2C44-A516-8EE9B06CA09B}">
      <dsp:nvSpPr>
        <dsp:cNvPr id="0" name=""/>
        <dsp:cNvSpPr/>
      </dsp:nvSpPr>
      <dsp:spPr>
        <a:xfrm>
          <a:off x="0" y="3043841"/>
          <a:ext cx="5159638" cy="678600"/>
        </a:xfrm>
        <a:prstGeom prst="roundRect">
          <a:avLst/>
        </a:prstGeom>
        <a:solidFill>
          <a:schemeClr val="accent2">
            <a:hueOff val="-388700"/>
            <a:satOff val="-43895"/>
            <a:lumOff val="-98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Nes </a:t>
          </a:r>
          <a:r>
            <a:rPr lang="en-GB" sz="2900" kern="1200" dirty="0" err="1"/>
            <a:t>nežino</a:t>
          </a:r>
          <a:r>
            <a:rPr lang="en-GB" sz="2900" kern="1200" dirty="0"/>
            <a:t> </a:t>
          </a:r>
          <a:r>
            <a:rPr lang="en-GB" sz="2900" kern="1200" dirty="0" err="1"/>
            <a:t>taisyklių</a:t>
          </a:r>
          <a:r>
            <a:rPr lang="en-GB" sz="2900" kern="1200" dirty="0"/>
            <a:t> </a:t>
          </a:r>
          <a:r>
            <a:rPr lang="en-GB" sz="2900" kern="1200" dirty="0" err="1"/>
            <a:t>ir</a:t>
          </a:r>
          <a:r>
            <a:rPr lang="en-GB" sz="2900" kern="1200" dirty="0"/>
            <a:t> </a:t>
          </a:r>
          <a:r>
            <a:rPr lang="en-GB" sz="2900" kern="1200" dirty="0" err="1"/>
            <a:t>normų</a:t>
          </a:r>
          <a:endParaRPr lang="en-GB" sz="2900" kern="1200" dirty="0"/>
        </a:p>
      </dsp:txBody>
      <dsp:txXfrm>
        <a:off x="33127" y="3076968"/>
        <a:ext cx="5093384" cy="612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A5995-903F-49F3-BE18-46B9C349E62A}">
      <dsp:nvSpPr>
        <dsp:cNvPr id="0" name=""/>
        <dsp:cNvSpPr/>
      </dsp:nvSpPr>
      <dsp:spPr>
        <a:xfrm>
          <a:off x="0" y="7200"/>
          <a:ext cx="68097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b="1" i="0" kern="1200"/>
            <a:t>Gimtosios ir paveldėtos kalbos svarba vaiko savivertei</a:t>
          </a:r>
          <a:endParaRPr lang="lt-LT" sz="1800" kern="1200"/>
        </a:p>
      </dsp:txBody>
      <dsp:txXfrm>
        <a:off x="20561" y="27761"/>
        <a:ext cx="6768578" cy="380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3FFA-E308-491B-9B82-B2AB408B3CAA}">
      <dsp:nvSpPr>
        <dsp:cNvPr id="0" name=""/>
        <dsp:cNvSpPr/>
      </dsp:nvSpPr>
      <dsp:spPr>
        <a:xfrm>
          <a:off x="0" y="7200"/>
          <a:ext cx="68097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t-LT" sz="1800" b="1" i="0" kern="1200"/>
            <a:t>Kritinio mąstymo ir bendros kalbos svarba</a:t>
          </a:r>
          <a:endParaRPr lang="lt-LT" sz="1800" kern="1200"/>
        </a:p>
      </dsp:txBody>
      <dsp:txXfrm>
        <a:off x="20561" y="27761"/>
        <a:ext cx="6768578"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t-LT" dirty="0"/>
              <a:t>Vaikai dažnai išgyvena dėl to, kad tėvai labai stipriai reaguoja į itin stipriu nerimu</a:t>
            </a:r>
            <a:r>
              <a:rPr lang="en-US" dirty="0"/>
              <a:t>.</a:t>
            </a:r>
          </a:p>
          <a:p>
            <a:r>
              <a:rPr lang="en-US" dirty="0" err="1"/>
              <a:t>Palyginti</a:t>
            </a:r>
            <a:r>
              <a:rPr lang="en-US" dirty="0"/>
              <a:t>,</a:t>
            </a:r>
            <a:r>
              <a:rPr lang="en-US" baseline="0" dirty="0"/>
              <a:t> </a:t>
            </a:r>
            <a:r>
              <a:rPr lang="en-US" baseline="0" dirty="0" err="1"/>
              <a:t>kad</a:t>
            </a:r>
            <a:r>
              <a:rPr lang="en-US" baseline="0" dirty="0"/>
              <a:t> </a:t>
            </a:r>
            <a:r>
              <a:rPr lang="en-US" baseline="0" dirty="0" err="1"/>
              <a:t>taip</a:t>
            </a:r>
            <a:r>
              <a:rPr lang="en-US" baseline="0" dirty="0"/>
              <a:t> </a:t>
            </a:r>
            <a:r>
              <a:rPr lang="en-US" baseline="0" dirty="0" err="1"/>
              <a:t>vyksta</a:t>
            </a:r>
            <a:r>
              <a:rPr lang="en-US" baseline="0" dirty="0"/>
              <a:t> </a:t>
            </a:r>
            <a:r>
              <a:rPr lang="en-US" baseline="0" dirty="0" err="1"/>
              <a:t>ir</a:t>
            </a:r>
            <a:r>
              <a:rPr lang="en-US" baseline="0" dirty="0"/>
              <a:t> k</a:t>
            </a:r>
            <a:r>
              <a:rPr lang="lt-LT" baseline="0" dirty="0"/>
              <a:t>ūdikystėje, kai vaikas negeba dar pats reguliuoti savęs ir tėvai reguliuoja jo emocijas. Ir augdamas vaikas vis labiau perima kontrolę į savo rankas, bet turime turėti minty, kad tėvai to moko.</a:t>
            </a:r>
            <a:endParaRPr lang="en-US" dirty="0"/>
          </a:p>
        </p:txBody>
      </p:sp>
      <p:sp>
        <p:nvSpPr>
          <p:cNvPr id="4" name="Slide Number Placeholder 3"/>
          <p:cNvSpPr>
            <a:spLocks noGrp="1"/>
          </p:cNvSpPr>
          <p:nvPr>
            <p:ph type="sldNum" sz="quarter" idx="10"/>
          </p:nvPr>
        </p:nvSpPr>
        <p:spPr/>
        <p:txBody>
          <a:bodyPr/>
          <a:lstStyle/>
          <a:p>
            <a:fld id="{18EDBC24-F63A-4067-9F57-46EA613BFECF}" type="slidenum">
              <a:rPr lang="en-US" smtClean="0"/>
              <a:t>15</a:t>
            </a:fld>
            <a:endParaRPr lang="en-US"/>
          </a:p>
        </p:txBody>
      </p:sp>
    </p:spTree>
    <p:extLst>
      <p:ext uri="{BB962C8B-B14F-4D97-AF65-F5344CB8AC3E}">
        <p14:creationId xmlns:p14="http://schemas.microsoft.com/office/powerpoint/2010/main" val="129360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t-LT" dirty="0"/>
              <a:t>Kokių poreikių vaikai turi?</a:t>
            </a:r>
            <a:endParaRPr lang="en-US" dirty="0"/>
          </a:p>
        </p:txBody>
      </p:sp>
      <p:sp>
        <p:nvSpPr>
          <p:cNvPr id="4" name="Slide Number Placeholder 3"/>
          <p:cNvSpPr>
            <a:spLocks noGrp="1"/>
          </p:cNvSpPr>
          <p:nvPr>
            <p:ph type="sldNum" sz="quarter" idx="10"/>
          </p:nvPr>
        </p:nvSpPr>
        <p:spPr/>
        <p:txBody>
          <a:bodyPr/>
          <a:lstStyle/>
          <a:p>
            <a:fld id="{18EDBC24-F63A-4067-9F57-46EA613BFECF}" type="slidenum">
              <a:rPr lang="en-US" smtClean="0"/>
              <a:t>16</a:t>
            </a:fld>
            <a:endParaRPr lang="en-US"/>
          </a:p>
        </p:txBody>
      </p:sp>
    </p:spTree>
    <p:extLst>
      <p:ext uri="{BB962C8B-B14F-4D97-AF65-F5344CB8AC3E}">
        <p14:creationId xmlns:p14="http://schemas.microsoft.com/office/powerpoint/2010/main" val="194451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t-LT" dirty="0"/>
              <a:t>Vaikai dažnai išgyvena dėl to, kad tėvai labai stipriai reaguoja į itin stipriu nerimu</a:t>
            </a:r>
            <a:r>
              <a:rPr lang="en-US" dirty="0"/>
              <a:t>.</a:t>
            </a:r>
          </a:p>
          <a:p>
            <a:r>
              <a:rPr lang="en-US" dirty="0" err="1"/>
              <a:t>Palyginti</a:t>
            </a:r>
            <a:r>
              <a:rPr lang="en-US" dirty="0"/>
              <a:t>,</a:t>
            </a:r>
            <a:r>
              <a:rPr lang="en-US" baseline="0" dirty="0"/>
              <a:t> </a:t>
            </a:r>
            <a:r>
              <a:rPr lang="en-US" baseline="0" dirty="0" err="1"/>
              <a:t>kad</a:t>
            </a:r>
            <a:r>
              <a:rPr lang="en-US" baseline="0" dirty="0"/>
              <a:t> </a:t>
            </a:r>
            <a:r>
              <a:rPr lang="en-US" baseline="0" dirty="0" err="1"/>
              <a:t>taip</a:t>
            </a:r>
            <a:r>
              <a:rPr lang="en-US" baseline="0" dirty="0"/>
              <a:t> </a:t>
            </a:r>
            <a:r>
              <a:rPr lang="en-US" baseline="0" dirty="0" err="1"/>
              <a:t>vyksta</a:t>
            </a:r>
            <a:r>
              <a:rPr lang="en-US" baseline="0" dirty="0"/>
              <a:t> </a:t>
            </a:r>
            <a:r>
              <a:rPr lang="en-US" baseline="0" dirty="0" err="1"/>
              <a:t>ir</a:t>
            </a:r>
            <a:r>
              <a:rPr lang="en-US" baseline="0" dirty="0"/>
              <a:t> k</a:t>
            </a:r>
            <a:r>
              <a:rPr lang="lt-LT" baseline="0" dirty="0"/>
              <a:t>ūdikystėje, kai vaikas negeba dar pats reguliuoti savęs ir tėvai reguliuoja jo emocijas. Ir augdamas vaikas vis labiau perima kontrolę į savo rankas, bet turime turėti minty, kad tėvai to moko.</a:t>
            </a:r>
            <a:endParaRPr lang="en-US" dirty="0"/>
          </a:p>
        </p:txBody>
      </p:sp>
      <p:sp>
        <p:nvSpPr>
          <p:cNvPr id="4" name="Slide Number Placeholder 3"/>
          <p:cNvSpPr>
            <a:spLocks noGrp="1"/>
          </p:cNvSpPr>
          <p:nvPr>
            <p:ph type="sldNum" sz="quarter" idx="10"/>
          </p:nvPr>
        </p:nvSpPr>
        <p:spPr/>
        <p:txBody>
          <a:bodyPr/>
          <a:lstStyle/>
          <a:p>
            <a:fld id="{18EDBC24-F63A-4067-9F57-46EA613BFECF}" type="slidenum">
              <a:rPr lang="en-US" smtClean="0"/>
              <a:t>19</a:t>
            </a:fld>
            <a:endParaRPr lang="en-US"/>
          </a:p>
        </p:txBody>
      </p:sp>
    </p:spTree>
    <p:extLst>
      <p:ext uri="{BB962C8B-B14F-4D97-AF65-F5344CB8AC3E}">
        <p14:creationId xmlns:p14="http://schemas.microsoft.com/office/powerpoint/2010/main" val="359974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70F85E6-B178-EE91-CA42-A800D9C94FA2}"/>
              </a:ext>
            </a:extLst>
          </p:cNvPr>
          <p:cNvSpPr>
            <a:spLocks noGrp="1" noRot="1" noChangeAspect="1" noTextEdit="1"/>
          </p:cNvSpPr>
          <p:nvPr>
            <p:ph type="sldImg"/>
          </p:nvPr>
        </p:nvSpPr>
        <p:spPr>
          <a:xfrm>
            <a:off x="381000" y="685800"/>
            <a:ext cx="6096000" cy="3429000"/>
          </a:xfrm>
          <a:ln/>
        </p:spPr>
      </p:sp>
      <p:sp>
        <p:nvSpPr>
          <p:cNvPr id="53251" name="Notes Placeholder 2">
            <a:extLst>
              <a:ext uri="{FF2B5EF4-FFF2-40B4-BE49-F238E27FC236}">
                <a16:creationId xmlns:a16="http://schemas.microsoft.com/office/drawing/2014/main" id="{CEE06C7A-525C-CEAB-6C77-062499456B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t-LT" altLang="en-LT">
                <a:latin typeface="Arial" panose="020B0604020202020204" pitchFamily="34" charset="0"/>
                <a:ea typeface="ＭＳ Ｐゴシック" panose="020B0600070205080204" pitchFamily="34" charset="-128"/>
              </a:rPr>
              <a:t>Koks vaiko jausmas ar motyvas skatina jį taip elgtis?</a:t>
            </a:r>
            <a:endParaRPr lang="en-US" altLang="en-LT">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0E4FD3D4-7E68-D777-341E-64DA6D4DE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F4562F2-D4DA-DD4F-920C-6B168C276B64}" type="slidenum">
              <a:rPr lang="en-US" altLang="en-LT" sz="1200"/>
              <a:pPr/>
              <a:t>22</a:t>
            </a:fld>
            <a:endParaRPr lang="en-US" altLang="en-L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6A35323-5ED1-0E07-D059-662005E8851A}"/>
              </a:ext>
            </a:extLst>
          </p:cNvPr>
          <p:cNvSpPr>
            <a:spLocks noGrp="1" noRot="1" noChangeAspect="1" noTextEdit="1"/>
          </p:cNvSpPr>
          <p:nvPr>
            <p:ph type="sldImg"/>
          </p:nvPr>
        </p:nvSpPr>
        <p:spPr>
          <a:xfrm>
            <a:off x="381000" y="685800"/>
            <a:ext cx="6096000" cy="3429000"/>
          </a:xfrm>
          <a:ln/>
        </p:spPr>
      </p:sp>
      <p:sp>
        <p:nvSpPr>
          <p:cNvPr id="61443" name="Notes Placeholder 2">
            <a:extLst>
              <a:ext uri="{FF2B5EF4-FFF2-40B4-BE49-F238E27FC236}">
                <a16:creationId xmlns:a16="http://schemas.microsoft.com/office/drawing/2014/main" id="{F0C78DF4-F8F5-5801-7B95-A9D7E1775B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lt-LT" altLang="en-LT">
                <a:latin typeface="Arial" panose="020B0604020202020204" pitchFamily="34" charset="0"/>
                <a:ea typeface="ＭＳ Ｐゴシック" panose="020B0600070205080204" pitchFamily="34" charset="-128"/>
              </a:rPr>
              <a:t>Iš ko atpažinti tokį vaiką? (gali būti nepaklūstantis taisyklėms,  agresyvus, atžagarus)</a:t>
            </a:r>
          </a:p>
          <a:p>
            <a:pPr eaLnBrk="1" hangingPunct="1">
              <a:spcBef>
                <a:spcPct val="0"/>
              </a:spcBef>
            </a:pPr>
            <a:endParaRPr lang="lt-LT" altLang="en-LT">
              <a:latin typeface="Arial" panose="020B0604020202020204" pitchFamily="34" charset="0"/>
              <a:ea typeface="ＭＳ Ｐゴシック" panose="020B0600070205080204" pitchFamily="34" charset="-128"/>
            </a:endParaRPr>
          </a:p>
          <a:p>
            <a:pPr eaLnBrk="1" hangingPunct="1">
              <a:spcBef>
                <a:spcPct val="0"/>
              </a:spcBef>
            </a:pPr>
            <a:r>
              <a:rPr lang="lt-LT" altLang="en-LT">
                <a:latin typeface="Calibri" panose="020F0502020204030204" pitchFamily="34" charset="0"/>
                <a:ea typeface="ＭＳ Ｐゴシック" panose="020B0600070205080204" pitchFamily="34" charset="-128"/>
              </a:rPr>
              <a:t>Kaip suaugęs elgiasi? Nori, kad vaikas paklustų. Gali įsivelti į kovą (imti šaukti) arba nusileisti – pralaimėti; gali imti grasinti (ir neįgyvendinti savo grasinimų)</a:t>
            </a:r>
          </a:p>
          <a:p>
            <a:pPr eaLnBrk="1" hangingPunct="1">
              <a:spcBef>
                <a:spcPct val="0"/>
              </a:spcBef>
            </a:pPr>
            <a:endParaRPr lang="lt-LT" altLang="en-LT">
              <a:latin typeface="Arial" panose="020B0604020202020204" pitchFamily="34" charset="0"/>
              <a:ea typeface="ＭＳ Ｐゴシック" panose="020B0600070205080204" pitchFamily="34" charset="-128"/>
            </a:endParaRPr>
          </a:p>
          <a:p>
            <a:endParaRPr lang="lt-LT" altLang="en-LT">
              <a:latin typeface="Arial" panose="020B0604020202020204" pitchFamily="34"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199516D2-3F64-62EE-DE41-8FE3A8A219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AE1BCA2-B043-8F4C-92E0-90A4F0209FD8}" type="slidenum">
              <a:rPr lang="lt-LT" altLang="en-LT" sz="1200"/>
              <a:pPr/>
              <a:t>24</a:t>
            </a:fld>
            <a:endParaRPr lang="lt-LT" altLang="en-L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a:extLst>
              <a:ext uri="{FF2B5EF4-FFF2-40B4-BE49-F238E27FC236}">
                <a16:creationId xmlns:a16="http://schemas.microsoft.com/office/drawing/2014/main" id="{454564B3-0E58-9BA0-0EE2-49657053C785}"/>
              </a:ext>
            </a:extLst>
          </p:cNvPr>
          <p:cNvSpPr txBox="1">
            <a:spLocks noChangeArrowheads="1"/>
          </p:cNvSpPr>
          <p:nvPr/>
        </p:nvSpPr>
        <p:spPr bwMode="auto">
          <a:xfrm>
            <a:off x="1133475" y="754063"/>
            <a:ext cx="4530725" cy="37226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1000"/>
              </a:lnSpc>
              <a:buClr>
                <a:srgbClr val="000000"/>
              </a:buClr>
              <a:buSzPct val="100000"/>
              <a:buFont typeface="Times New Roman" panose="02020603050405020304" pitchFamily="18" charset="0"/>
              <a:buNone/>
            </a:pPr>
            <a:endParaRPr lang="lt-LT" altLang="en-US"/>
          </a:p>
        </p:txBody>
      </p:sp>
      <p:sp>
        <p:nvSpPr>
          <p:cNvPr id="94211" name="Rectangle 2">
            <a:extLst>
              <a:ext uri="{FF2B5EF4-FFF2-40B4-BE49-F238E27FC236}">
                <a16:creationId xmlns:a16="http://schemas.microsoft.com/office/drawing/2014/main" id="{495D0E48-3537-4241-882F-95CFD93626DF}"/>
              </a:ext>
            </a:extLst>
          </p:cNvPr>
          <p:cNvSpPr>
            <a:spLocks noGrp="1" noChangeArrowheads="1"/>
          </p:cNvSpPr>
          <p:nvPr>
            <p:ph type="body"/>
          </p:nvPr>
        </p:nvSpPr>
        <p:spPr>
          <a:xfrm>
            <a:off x="679450"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lt-LT" altLang="en-US" sz="1600" dirty="0">
                <a:solidFill>
                  <a:srgbClr val="000000"/>
                </a:solidFill>
                <a:latin typeface="Arial" panose="020B0604020202020204" pitchFamily="34" charset="0"/>
                <a:ea typeface="ＭＳ Ｐゴシック" panose="020B0600070205080204" pitchFamily="34" charset="-128"/>
              </a:rPr>
              <a:t> </a:t>
            </a:r>
            <a:r>
              <a:rPr lang="lt-LT" altLang="en-US" dirty="0">
                <a:solidFill>
                  <a:srgbClr val="000000"/>
                </a:solidFill>
                <a:latin typeface="Arial" panose="020B0604020202020204" pitchFamily="34" charset="0"/>
                <a:ea typeface="ＭＳ Ｐゴシック" panose="020B0600070205080204" pitchFamily="34" charset="-128"/>
              </a:rPr>
              <a:t>(viename sluoksnyje dėmesį kreipsite į vaiko elgesį ir apribojimų, nukreipimų bei sustabdymo būtinybę, o tuo pačiu kitame - suteiksite priėmimą ir atjautą, parodysite, jog suprantate vaiko elgesio priežastis ir jo reakciją į sudrausminimą).</a:t>
            </a:r>
            <a:endParaRPr lang="lt-LT"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204753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00FC2-D638-AAF2-0FB3-5B9C79EDBA8F}"/>
              </a:ext>
            </a:extLst>
          </p:cNvPr>
          <p:cNvSpPr>
            <a:spLocks noGrp="1"/>
          </p:cNvSpPr>
          <p:nvPr>
            <p:ph type="dt" sz="half" idx="10"/>
          </p:nvPr>
        </p:nvSpPr>
        <p:spPr/>
        <p:txBody>
          <a:bodyPr/>
          <a:lstStyle/>
          <a:p>
            <a:fld id="{5D95509B-8CC9-304B-881C-18D2ECC30AB1}" type="datetimeFigureOut">
              <a:rPr lang="en-LT" smtClean="0"/>
              <a:t>03/25/2025</a:t>
            </a:fld>
            <a:endParaRPr lang="en-LT"/>
          </a:p>
        </p:txBody>
      </p:sp>
      <p:sp>
        <p:nvSpPr>
          <p:cNvPr id="3" name="Footer Placeholder 2">
            <a:extLst>
              <a:ext uri="{FF2B5EF4-FFF2-40B4-BE49-F238E27FC236}">
                <a16:creationId xmlns:a16="http://schemas.microsoft.com/office/drawing/2014/main" id="{C5D53C26-E4DC-7F83-A937-CF651AC3BC58}"/>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18A6B3FA-DD86-08C2-DEF3-85F9C2F91136}"/>
              </a:ext>
            </a:extLst>
          </p:cNvPr>
          <p:cNvSpPr>
            <a:spLocks noGrp="1"/>
          </p:cNvSpPr>
          <p:nvPr>
            <p:ph type="sldNum" sz="quarter" idx="12"/>
          </p:nvPr>
        </p:nvSpPr>
        <p:spPr/>
        <p:txBody>
          <a:bodyPr/>
          <a:lstStyle/>
          <a:p>
            <a:fld id="{D5662220-1FF7-3B44-8625-D7912395D6B3}" type="slidenum">
              <a:rPr lang="en-LT" smtClean="0"/>
              <a:t>‹#›</a:t>
            </a:fld>
            <a:endParaRPr lang="en-LT"/>
          </a:p>
        </p:txBody>
      </p:sp>
    </p:spTree>
    <p:extLst>
      <p:ext uri="{BB962C8B-B14F-4D97-AF65-F5344CB8AC3E}">
        <p14:creationId xmlns:p14="http://schemas.microsoft.com/office/powerpoint/2010/main" val="4105185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 id="2147483660"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2652248" y="1052946"/>
            <a:ext cx="4523700" cy="17228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LT" sz="1200" b="0" i="0" dirty="0">
                <a:solidFill>
                  <a:srgbClr val="000000"/>
                </a:solidFill>
                <a:effectLst/>
                <a:latin typeface="Quattrocento Sans" panose="020B0502050000020003" pitchFamily="34" charset="0"/>
              </a:rPr>
              <a:t>Lietuviška tapatybė </a:t>
            </a:r>
            <a:r>
              <a:rPr lang="lt-LT" sz="1200" b="0" i="0" dirty="0" err="1">
                <a:solidFill>
                  <a:srgbClr val="000000"/>
                </a:solidFill>
                <a:effectLst/>
                <a:latin typeface="Quattrocento Sans" panose="020B0502050000020003" pitchFamily="34" charset="0"/>
              </a:rPr>
              <a:t>daugiakultūrėje</a:t>
            </a:r>
            <a:r>
              <a:rPr lang="lt-LT" sz="1200" b="0" i="0" dirty="0">
                <a:solidFill>
                  <a:srgbClr val="000000"/>
                </a:solidFill>
                <a:effectLst/>
                <a:latin typeface="Quattrocento Sans" panose="020B0502050000020003" pitchFamily="34" charset="0"/>
              </a:rPr>
              <a:t> aplinkoje: kaip ugdyti ir stiprinti bendravimą su vaikais pasitelkiant pozityvios tėvystės principus</a:t>
            </a:r>
            <a:br>
              <a:rPr lang="lt-LT" sz="1200" b="0" i="0" dirty="0">
                <a:solidFill>
                  <a:srgbClr val="000000"/>
                </a:solidFill>
                <a:effectLst/>
                <a:latin typeface="Quattrocento Sans" panose="020B0502050000020003" pitchFamily="34" charset="0"/>
              </a:rPr>
            </a:br>
            <a:br>
              <a:rPr lang="lt-LT" sz="1200" b="0" i="0" dirty="0">
                <a:solidFill>
                  <a:srgbClr val="000000"/>
                </a:solidFill>
                <a:effectLst/>
                <a:latin typeface="Quattrocento Sans" panose="020B0502050000020003" pitchFamily="34" charset="0"/>
              </a:rPr>
            </a:br>
            <a:br>
              <a:rPr lang="lt-LT" sz="1200" b="0" i="0" dirty="0">
                <a:solidFill>
                  <a:srgbClr val="000000"/>
                </a:solidFill>
                <a:effectLst/>
                <a:latin typeface="Quattrocento Sans" panose="020B0502050000020003" pitchFamily="34" charset="0"/>
              </a:rPr>
            </a:br>
            <a:r>
              <a:rPr lang="lt-LT" sz="1200" b="0" i="0" dirty="0">
                <a:solidFill>
                  <a:srgbClr val="000000"/>
                </a:solidFill>
                <a:effectLst/>
                <a:latin typeface="Quattrocento Sans" panose="020B0502050000020003" pitchFamily="34" charset="0"/>
              </a:rPr>
              <a:t>Vilma Leonavičienė</a:t>
            </a:r>
            <a:br>
              <a:rPr lang="lt-LT" sz="1200" b="0" i="0" dirty="0">
                <a:solidFill>
                  <a:srgbClr val="000000"/>
                </a:solidFill>
                <a:effectLst/>
                <a:latin typeface="Quattrocento Sans" panose="020B0502050000020003" pitchFamily="34" charset="0"/>
              </a:rPr>
            </a:br>
            <a:r>
              <a:rPr lang="lt-LT" sz="1200" b="0" i="0" dirty="0">
                <a:solidFill>
                  <a:srgbClr val="000000"/>
                </a:solidFill>
                <a:effectLst/>
                <a:latin typeface="Quattrocento Sans" panose="020B0502050000020003" pitchFamily="34" charset="0"/>
              </a:rPr>
              <a:t>VDU ŠA Lituanistikos ir tarptautinių programų centro vadovė</a:t>
            </a:r>
            <a:br>
              <a:rPr lang="lt-LT" sz="1200" b="0" i="0" dirty="0">
                <a:solidFill>
                  <a:srgbClr val="000000"/>
                </a:solidFill>
                <a:effectLst/>
                <a:latin typeface="Quattrocento Sans" panose="020B0502050000020003" pitchFamily="34" charset="0"/>
              </a:rPr>
            </a:br>
            <a:r>
              <a:rPr lang="lt-LT" sz="1200" b="0" i="0" dirty="0" err="1">
                <a:solidFill>
                  <a:srgbClr val="000000"/>
                </a:solidFill>
                <a:effectLst/>
                <a:latin typeface="Quattrocento Sans" panose="020B0502050000020003" pitchFamily="34" charset="0"/>
              </a:rPr>
              <a:t>vilma.leonaviciene</a:t>
            </a:r>
            <a:r>
              <a:rPr lang="en-US" sz="1200" b="0" dirty="0">
                <a:solidFill>
                  <a:srgbClr val="000000"/>
                </a:solidFill>
                <a:latin typeface="Quattrocento Sans" panose="020B0502050000020003" pitchFamily="34" charset="0"/>
              </a:rPr>
              <a:t>@</a:t>
            </a:r>
            <a:r>
              <a:rPr lang="lt-LT" sz="1200" b="0" dirty="0" err="1">
                <a:solidFill>
                  <a:srgbClr val="000000"/>
                </a:solidFill>
                <a:latin typeface="Quattrocento Sans" panose="020B0502050000020003" pitchFamily="34" charset="0"/>
              </a:rPr>
              <a:t>vdu.lt</a:t>
            </a:r>
            <a:endParaRPr sz="1200" b="0" dirty="0">
              <a:latin typeface="Quattrocento Sans" panose="020B0502050000020003" pitchFamily="34" charset="0"/>
            </a:endParaRPr>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B54E-547E-4B3B-76B5-B724C4FEF2FD}"/>
              </a:ext>
            </a:extLst>
          </p:cNvPr>
          <p:cNvSpPr>
            <a:spLocks noGrp="1"/>
          </p:cNvSpPr>
          <p:nvPr>
            <p:ph type="title"/>
          </p:nvPr>
        </p:nvSpPr>
        <p:spPr/>
        <p:txBody>
          <a:bodyPr/>
          <a:lstStyle/>
          <a:p>
            <a:r>
              <a:rPr lang="lt-LT" sz="2000" b="1" dirty="0">
                <a:effectLst/>
                <a:latin typeface="Times New Roman" panose="02020603050405020304" pitchFamily="18" charset="0"/>
                <a:ea typeface="Times New Roman" panose="02020603050405020304" pitchFamily="18" charset="0"/>
              </a:rPr>
              <a:t>Antrosios kalbos įsisavinimas ankstyvame amžiuje</a:t>
            </a:r>
            <a:br>
              <a:rPr lang="en-US" sz="2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7B1D882-8D9C-CFBD-C68B-AA8AE7530C17}"/>
              </a:ext>
            </a:extLst>
          </p:cNvPr>
          <p:cNvSpPr>
            <a:spLocks noGrp="1"/>
          </p:cNvSpPr>
          <p:nvPr>
            <p:ph idx="1"/>
          </p:nvPr>
        </p:nvSpPr>
        <p:spPr/>
        <p:txBody>
          <a:bodyPr/>
          <a:lstStyle/>
          <a:p>
            <a:r>
              <a:rPr lang="lt-LT" sz="1600" dirty="0">
                <a:effectLst/>
                <a:latin typeface="Quattrocento Sans" panose="020B0502050000020003" pitchFamily="34" charset="0"/>
                <a:ea typeface="Times New Roman" panose="02020603050405020304" pitchFamily="18" charset="0"/>
              </a:rPr>
              <a:t>Įsitikinimas, kad nuo mokantis daug kalbų, neišmoksi nė vienos, jau pasenęs.</a:t>
            </a:r>
            <a:endParaRPr lang="en-US" sz="1600" dirty="0">
              <a:effectLst/>
              <a:latin typeface="Quattrocento Sans" panose="020B0502050000020003" pitchFamily="34" charset="0"/>
              <a:ea typeface="Times New Roman" panose="02020603050405020304" pitchFamily="18" charset="0"/>
            </a:endParaRPr>
          </a:p>
          <a:p>
            <a:r>
              <a:rPr lang="lt-LT" sz="1600" u="sng" dirty="0">
                <a:effectLst/>
                <a:latin typeface="Quattrocento Sans" panose="020B0502050000020003" pitchFamily="34" charset="0"/>
                <a:ea typeface="Times New Roman" panose="02020603050405020304" pitchFamily="18" charset="0"/>
              </a:rPr>
              <a:t>Iki trejų metų</a:t>
            </a:r>
            <a:r>
              <a:rPr lang="lt-LT" sz="1600" dirty="0">
                <a:effectLst/>
                <a:latin typeface="Quattrocento Sans" panose="020B0502050000020003" pitchFamily="34" charset="0"/>
                <a:ea typeface="Times New Roman" panose="02020603050405020304" pitchFamily="18" charset="0"/>
              </a:rPr>
              <a:t> formuojasi </a:t>
            </a:r>
            <a:r>
              <a:rPr lang="lt-LT" sz="1600" dirty="0" err="1">
                <a:effectLst/>
                <a:latin typeface="Quattrocento Sans" panose="020B0502050000020003" pitchFamily="34" charset="0"/>
                <a:ea typeface="Times New Roman" panose="02020603050405020304" pitchFamily="18" charset="0"/>
              </a:rPr>
              <a:t>artikuliacinė</a:t>
            </a:r>
            <a:r>
              <a:rPr lang="lt-LT" sz="1600" dirty="0">
                <a:effectLst/>
                <a:latin typeface="Quattrocento Sans" panose="020B0502050000020003" pitchFamily="34" charset="0"/>
                <a:ea typeface="Times New Roman" panose="02020603050405020304" pitchFamily="18" charset="0"/>
              </a:rPr>
              <a:t> sistema, atskiriami ,,savi, gimtosios kalbos” garsai nuo ,,svetimų”; </a:t>
            </a:r>
            <a:r>
              <a:rPr lang="lt-LT" sz="1600" dirty="0" err="1">
                <a:effectLst/>
                <a:latin typeface="Quattrocento Sans" panose="020B0502050000020003" pitchFamily="34" charset="0"/>
                <a:ea typeface="Times New Roman" panose="02020603050405020304" pitchFamily="18" charset="0"/>
              </a:rPr>
              <a:t>recepciniai</a:t>
            </a:r>
            <a:r>
              <a:rPr lang="lt-LT" sz="1600" dirty="0">
                <a:effectLst/>
                <a:latin typeface="Quattrocento Sans" panose="020B0502050000020003" pitchFamily="34" charset="0"/>
                <a:ea typeface="Times New Roman" panose="02020603050405020304" pitchFamily="18" charset="0"/>
              </a:rPr>
              <a:t> ir produkavimo centrai formuojasi. Kalbos įgūdžiai įgyjami be taisyklių, dėsnių, mėgdžiojant. Tiesa, nuo tėvų įvesties daug priklauso, ką vaikai mėgdžios. Ir jei tuo metų girdimos dvi kalbos – jokių problemų vaikui. Pastebima, kad </a:t>
            </a:r>
            <a:r>
              <a:rPr lang="lt-LT" sz="1600" dirty="0" err="1">
                <a:effectLst/>
                <a:latin typeface="Quattrocento Sans" panose="020B0502050000020003" pitchFamily="34" charset="0"/>
                <a:ea typeface="Times New Roman" panose="02020603050405020304" pitchFamily="18" charset="0"/>
              </a:rPr>
              <a:t>dvikalbiui</a:t>
            </a:r>
            <a:r>
              <a:rPr lang="lt-LT" sz="1600" dirty="0">
                <a:effectLst/>
                <a:latin typeface="Quattrocento Sans" panose="020B0502050000020003" pitchFamily="34" charset="0"/>
                <a:ea typeface="Times New Roman" panose="02020603050405020304" pitchFamily="18" charset="0"/>
              </a:rPr>
              <a:t> vaikui šiek tiek ilgiau tęsiasi tylos etapas, bet vėliau stebėtinai greitai pradeda kalbėti junginiais, iš karto lengvai pereidamas iš vienos kalbos į kitą.</a:t>
            </a:r>
            <a:endParaRPr lang="en-US" sz="1600" dirty="0">
              <a:effectLst/>
              <a:latin typeface="Quattrocento Sans" panose="020B0502050000020003"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CBFEC8-827A-A75F-1253-CD1970085F1F}"/>
              </a:ext>
            </a:extLst>
          </p:cNvPr>
          <p:cNvSpPr>
            <a:spLocks noGrp="1"/>
          </p:cNvSpPr>
          <p:nvPr>
            <p:ph type="sldNum" sz="quarter" idx="12"/>
          </p:nvPr>
        </p:nvSpPr>
        <p:spPr/>
        <p:txBody>
          <a:bodyPr/>
          <a:lstStyle/>
          <a:p>
            <a:fld id="{F5D06E52-7630-F84B-AB23-AD4D7DE68425}" type="slidenum">
              <a:rPr lang="en-US" smtClean="0"/>
              <a:pPr/>
              <a:t>10</a:t>
            </a:fld>
            <a:endParaRPr lang="en-US"/>
          </a:p>
        </p:txBody>
      </p:sp>
    </p:spTree>
    <p:extLst>
      <p:ext uri="{BB962C8B-B14F-4D97-AF65-F5344CB8AC3E}">
        <p14:creationId xmlns:p14="http://schemas.microsoft.com/office/powerpoint/2010/main" val="398076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7EDC-F46F-6DB4-3D48-D786CD60402B}"/>
              </a:ext>
            </a:extLst>
          </p:cNvPr>
          <p:cNvSpPr>
            <a:spLocks noGrp="1"/>
          </p:cNvSpPr>
          <p:nvPr>
            <p:ph type="title"/>
          </p:nvPr>
        </p:nvSpPr>
        <p:spPr/>
        <p:txBody>
          <a:bodyPr/>
          <a:lstStyle/>
          <a:p>
            <a:r>
              <a:rPr lang="lt-LT" sz="2000" u="sng" dirty="0">
                <a:effectLst/>
                <a:latin typeface="Times New Roman" panose="02020603050405020304" pitchFamily="18" charset="0"/>
                <a:ea typeface="Times New Roman" panose="02020603050405020304" pitchFamily="18" charset="0"/>
              </a:rPr>
              <a:t>Po dešimties</a:t>
            </a:r>
            <a:r>
              <a:rPr lang="lt-LT" sz="2000" dirty="0">
                <a:effectLst/>
                <a:latin typeface="Times New Roman" panose="02020603050405020304" pitchFamily="18" charset="0"/>
                <a:ea typeface="Times New Roman" panose="02020603050405020304" pitchFamily="18" charset="0"/>
              </a:rPr>
              <a:t> metų mokantis svetimos kalbos smegenyse susikuria naujas mazgas.</a:t>
            </a:r>
            <a:endParaRPr lang="en-US" dirty="0"/>
          </a:p>
        </p:txBody>
      </p:sp>
      <p:sp>
        <p:nvSpPr>
          <p:cNvPr id="3" name="Content Placeholder 2">
            <a:extLst>
              <a:ext uri="{FF2B5EF4-FFF2-40B4-BE49-F238E27FC236}">
                <a16:creationId xmlns:a16="http://schemas.microsoft.com/office/drawing/2014/main" id="{97501F31-8610-1F88-A575-04135283977A}"/>
              </a:ext>
            </a:extLst>
          </p:cNvPr>
          <p:cNvSpPr>
            <a:spLocks noGrp="1"/>
          </p:cNvSpPr>
          <p:nvPr>
            <p:ph idx="1"/>
          </p:nvPr>
        </p:nvSpPr>
        <p:spPr/>
        <p:txBody>
          <a:bodyPr/>
          <a:lstStyle/>
          <a:p>
            <a:pPr marL="342900" lvl="0" indent="-342900">
              <a:buFont typeface="Arial" panose="020B0604020202020204" pitchFamily="34" charset="0"/>
              <a:buChar char="*"/>
            </a:pPr>
            <a:r>
              <a:rPr lang="lt-LT" sz="1600" u="sng" dirty="0">
                <a:effectLst/>
                <a:latin typeface="Quire Sans" panose="020B0502040204020203" pitchFamily="34" charset="0"/>
                <a:ea typeface="Times New Roman" panose="02020603050405020304" pitchFamily="18" charset="0"/>
                <a:cs typeface="Quire Sans" panose="020B0502040204020203" pitchFamily="34" charset="0"/>
              </a:rPr>
              <a:t>Po dešimties</a:t>
            </a:r>
            <a:r>
              <a:rPr lang="lt-LT" sz="1600" dirty="0">
                <a:effectLst/>
                <a:latin typeface="Quire Sans" panose="020B0502040204020203" pitchFamily="34" charset="0"/>
                <a:ea typeface="Times New Roman" panose="02020603050405020304" pitchFamily="18" charset="0"/>
                <a:cs typeface="Quire Sans" panose="020B0502040204020203" pitchFamily="34" charset="0"/>
              </a:rPr>
              <a:t> metų mokantis svetimos kalbos smegenyse susikuria naujas mazgas. Vėliau išmokta kalba niekada nebus kaip gimtoji, bet išimčių pastebima. Antra vertus, skirtumas tarp kalbų išlyginamas kognityvinėmis žiniomis, motyvacija, pagyvenimu kitoje šalyje. ,,Vėlyvuosius” visada trikdo tartis (svetimi garsai) ir gramatika. Bet jiems nesunku nauji žodžiai. </a:t>
            </a:r>
            <a:endParaRPr lang="en-US" sz="1600" dirty="0">
              <a:effectLst/>
              <a:latin typeface="Quire Sans" panose="020B0502040204020203" pitchFamily="34" charset="0"/>
              <a:ea typeface="Times New Roman" panose="02020603050405020304" pitchFamily="18" charset="0"/>
              <a:cs typeface="Quire Sans" panose="020B0502040204020203" pitchFamily="34" charset="0"/>
            </a:endParaRPr>
          </a:p>
          <a:p>
            <a:r>
              <a:rPr lang="lt-LT" sz="1600" dirty="0">
                <a:effectLst/>
                <a:latin typeface="Quire Sans" panose="020B0502040204020203" pitchFamily="34" charset="0"/>
                <a:ea typeface="Times New Roman" panose="02020603050405020304" pitchFamily="18" charset="0"/>
                <a:cs typeface="Quire Sans" panose="020B0502040204020203" pitchFamily="34" charset="0"/>
              </a:rPr>
              <a:t>Mentalinio leksikono hipotezė – esą smegenyse yra vietos vienam žodynui. Mokantis kitų kalbų susidaro savotiškas tinklas.</a:t>
            </a:r>
            <a:endParaRPr lang="en-US" sz="1600" dirty="0">
              <a:effectLst/>
              <a:latin typeface="Quire Sans" panose="020B0502040204020203" pitchFamily="34" charset="0"/>
              <a:ea typeface="Times New Roman" panose="02020603050405020304" pitchFamily="18" charset="0"/>
              <a:cs typeface="Quire Sans" panose="020B0502040204020203" pitchFamily="34" charset="0"/>
            </a:endParaRPr>
          </a:p>
          <a:p>
            <a:r>
              <a:rPr lang="lt-LT" sz="1600" dirty="0">
                <a:effectLst/>
                <a:latin typeface="Quire Sans" panose="020B0502040204020203" pitchFamily="34" charset="0"/>
                <a:ea typeface="Times New Roman" panose="02020603050405020304" pitchFamily="18" charset="0"/>
                <a:cs typeface="Quire Sans" panose="020B0502040204020203" pitchFamily="34" charset="0"/>
              </a:rPr>
              <a:t>Tyrimai rodo, kad net ir gramatikos suvokimas nebekinta po trejų metų. Iki tol jau būna susiformavęs neuronų, atsakingų už žodžių linijišką jungimą į frazę, taigi už sintaksinį mąstymą, mazgas.</a:t>
            </a:r>
            <a:endParaRPr lang="en-US" sz="1600" dirty="0">
              <a:effectLst/>
              <a:latin typeface="Quire Sans" panose="020B0502040204020203" pitchFamily="34" charset="0"/>
              <a:ea typeface="Times New Roman" panose="02020603050405020304" pitchFamily="18" charset="0"/>
              <a:cs typeface="Quire Sans"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2E9C1597-0F0D-92B5-2966-5DBAE359AB96}"/>
              </a:ext>
            </a:extLst>
          </p:cNvPr>
          <p:cNvSpPr>
            <a:spLocks noGrp="1"/>
          </p:cNvSpPr>
          <p:nvPr>
            <p:ph type="sldNum" sz="quarter" idx="12"/>
          </p:nvPr>
        </p:nvSpPr>
        <p:spPr/>
        <p:txBody>
          <a:bodyPr/>
          <a:lstStyle/>
          <a:p>
            <a:fld id="{F5D06E52-7630-F84B-AB23-AD4D7DE68425}" type="slidenum">
              <a:rPr lang="en-US" smtClean="0"/>
              <a:pPr/>
              <a:t>11</a:t>
            </a:fld>
            <a:endParaRPr lang="en-US"/>
          </a:p>
        </p:txBody>
      </p:sp>
    </p:spTree>
    <p:extLst>
      <p:ext uri="{BB962C8B-B14F-4D97-AF65-F5344CB8AC3E}">
        <p14:creationId xmlns:p14="http://schemas.microsoft.com/office/powerpoint/2010/main" val="279075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8515-54C5-CA8C-973D-8A4D4A867D65}"/>
              </a:ext>
            </a:extLst>
          </p:cNvPr>
          <p:cNvSpPr>
            <a:spLocks noGrp="1"/>
          </p:cNvSpPr>
          <p:nvPr>
            <p:ph type="title"/>
          </p:nvPr>
        </p:nvSpPr>
        <p:spPr/>
        <p:txBody>
          <a:bodyPr/>
          <a:lstStyle/>
          <a:p>
            <a:r>
              <a:rPr lang="lt-LT" dirty="0"/>
              <a:t>Daugiakalbiai </a:t>
            </a:r>
            <a:endParaRPr lang="en-US" dirty="0"/>
          </a:p>
        </p:txBody>
      </p:sp>
      <p:sp>
        <p:nvSpPr>
          <p:cNvPr id="3" name="Content Placeholder 2">
            <a:extLst>
              <a:ext uri="{FF2B5EF4-FFF2-40B4-BE49-F238E27FC236}">
                <a16:creationId xmlns:a16="http://schemas.microsoft.com/office/drawing/2014/main" id="{6BF42684-1F22-A9DA-6DF8-55CEA2FC3A9D}"/>
              </a:ext>
            </a:extLst>
          </p:cNvPr>
          <p:cNvSpPr>
            <a:spLocks noGrp="1"/>
          </p:cNvSpPr>
          <p:nvPr>
            <p:ph idx="1"/>
          </p:nvPr>
        </p:nvSpPr>
        <p:spPr/>
        <p:txBody>
          <a:bodyPr/>
          <a:lstStyle/>
          <a:p>
            <a:r>
              <a:rPr lang="lt-LT" sz="1800" b="1" dirty="0">
                <a:effectLst/>
                <a:latin typeface="Times New Roman" panose="02020603050405020304" pitchFamily="18" charset="0"/>
                <a:ea typeface="Times New Roman" panose="02020603050405020304" pitchFamily="18" charset="0"/>
              </a:rPr>
              <a:t>Daugiakalbių </a:t>
            </a:r>
            <a:r>
              <a:rPr lang="lt-LT" sz="1800" b="1" dirty="0">
                <a:latin typeface="Times New Roman" panose="02020603050405020304" pitchFamily="18" charset="0"/>
                <a:ea typeface="Times New Roman" panose="02020603050405020304" pitchFamily="18" charset="0"/>
              </a:rPr>
              <a:t>žmonių</a:t>
            </a:r>
            <a:r>
              <a:rPr lang="lt-LT" sz="1800" b="1" dirty="0">
                <a:effectLst/>
                <a:latin typeface="Times New Roman" panose="02020603050405020304" pitchFamily="18" charset="0"/>
                <a:ea typeface="Times New Roman" panose="02020603050405020304" pitchFamily="18" charset="0"/>
              </a:rPr>
              <a:t> kalbų centrai</a:t>
            </a:r>
            <a:r>
              <a:rPr lang="lt-LT"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rPr>
              <a:t>Kai vaikas nuo pat mažumės mokosi dviejų kalbų: </a:t>
            </a:r>
            <a:r>
              <a:rPr lang="lt-LT" sz="1800" dirty="0">
                <a:latin typeface="Times New Roman" panose="02020603050405020304" pitchFamily="18" charset="0"/>
                <a:ea typeface="Times New Roman" panose="02020603050405020304" pitchFamily="18" charset="0"/>
              </a:rPr>
              <a:t>v</a:t>
            </a:r>
            <a:r>
              <a:rPr lang="lt-LT" sz="1800" dirty="0">
                <a:effectLst/>
                <a:latin typeface="Times New Roman" panose="02020603050405020304" pitchFamily="18" charset="0"/>
                <a:ea typeface="Times New Roman" panose="02020603050405020304" pitchFamily="18" charset="0"/>
              </a:rPr>
              <a:t>ystantis smegenims susidaro vienas – bendras centras </a:t>
            </a:r>
            <a:r>
              <a:rPr lang="lt-LT" sz="1800" dirty="0">
                <a:latin typeface="Times New Roman" panose="02020603050405020304" pitchFamily="18" charset="0"/>
                <a:ea typeface="Times New Roman" panose="02020603050405020304" pitchFamily="18" charset="0"/>
              </a:rPr>
              <a:t>visoms</a:t>
            </a:r>
            <a:r>
              <a:rPr lang="lt-LT" sz="1800" dirty="0">
                <a:effectLst/>
                <a:latin typeface="Times New Roman" panose="02020603050405020304" pitchFamily="18" charset="0"/>
                <a:ea typeface="Times New Roman" panose="02020603050405020304" pitchFamily="18" charset="0"/>
              </a:rPr>
              <a:t> kalboms.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lt-LT" sz="1800" dirty="0">
                <a:latin typeface="Times New Roman" panose="02020603050405020304" pitchFamily="18" charset="0"/>
                <a:ea typeface="Times New Roman" panose="02020603050405020304" pitchFamily="18" charset="0"/>
              </a:rPr>
              <a:t>K</a:t>
            </a:r>
            <a:r>
              <a:rPr lang="lt-LT" sz="1800" dirty="0">
                <a:effectLst/>
                <a:latin typeface="Times New Roman" panose="02020603050405020304" pitchFamily="18" charset="0"/>
                <a:ea typeface="Times New Roman" panose="02020603050405020304" pitchFamily="18" charset="0"/>
              </a:rPr>
              <a:t>iekvienai naujai kalbai smegenyse susidaro naujas centras.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B0A5299-793B-62BA-8318-4F2F9AEDF2E3}"/>
              </a:ext>
            </a:extLst>
          </p:cNvPr>
          <p:cNvSpPr>
            <a:spLocks noGrp="1"/>
          </p:cNvSpPr>
          <p:nvPr>
            <p:ph type="sldNum" sz="quarter" idx="12"/>
          </p:nvPr>
        </p:nvSpPr>
        <p:spPr/>
        <p:txBody>
          <a:bodyPr/>
          <a:lstStyle/>
          <a:p>
            <a:fld id="{F5D06E52-7630-F84B-AB23-AD4D7DE68425}" type="slidenum">
              <a:rPr lang="en-US" smtClean="0"/>
              <a:pPr/>
              <a:t>12</a:t>
            </a:fld>
            <a:endParaRPr lang="en-US"/>
          </a:p>
        </p:txBody>
      </p:sp>
    </p:spTree>
    <p:extLst>
      <p:ext uri="{BB962C8B-B14F-4D97-AF65-F5344CB8AC3E}">
        <p14:creationId xmlns:p14="http://schemas.microsoft.com/office/powerpoint/2010/main" val="134315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8E72-3B5C-4C51-BE8B-6D9AB79C5FFF}"/>
              </a:ext>
            </a:extLst>
          </p:cNvPr>
          <p:cNvSpPr>
            <a:spLocks noGrp="1"/>
          </p:cNvSpPr>
          <p:nvPr>
            <p:ph type="title"/>
          </p:nvPr>
        </p:nvSpPr>
        <p:spPr/>
        <p:txBody>
          <a:bodyPr/>
          <a:lstStyle/>
          <a:p>
            <a:r>
              <a:rPr lang="lt-LT" dirty="0"/>
              <a:t>Daugiakalbiai </a:t>
            </a:r>
            <a:endParaRPr lang="en-US" dirty="0"/>
          </a:p>
        </p:txBody>
      </p:sp>
      <p:sp>
        <p:nvSpPr>
          <p:cNvPr id="3" name="Content Placeholder 2">
            <a:extLst>
              <a:ext uri="{FF2B5EF4-FFF2-40B4-BE49-F238E27FC236}">
                <a16:creationId xmlns:a16="http://schemas.microsoft.com/office/drawing/2014/main" id="{C8F50140-295E-48C4-900C-E0E3BE0FABBA}"/>
              </a:ext>
            </a:extLst>
          </p:cNvPr>
          <p:cNvSpPr>
            <a:spLocks noGrp="1"/>
          </p:cNvSpPr>
          <p:nvPr>
            <p:ph idx="1"/>
          </p:nvPr>
        </p:nvSpPr>
        <p:spPr/>
        <p:txBody>
          <a:bodyPr/>
          <a:lstStyle/>
          <a:p>
            <a:r>
              <a:rPr lang="lt-LT" dirty="0"/>
              <a:t>Kiekvienas žmogus kuria savo kalbą. Ir jis už ją atsakingas. Kalba lemia ir žmogaus likimą., susijusį su kiekvieno autentiška tapatybe.</a:t>
            </a:r>
          </a:p>
          <a:p>
            <a:r>
              <a:rPr lang="lt-LT" dirty="0"/>
              <a:t> Kokią kalbą, kokius  žodžius kuriame, tokie ir esame.</a:t>
            </a:r>
          </a:p>
          <a:p>
            <a:r>
              <a:rPr lang="lt-LT" dirty="0"/>
              <a:t> Mes  atsakingi už kalbą. Čia ir dabar.</a:t>
            </a:r>
            <a:endParaRPr lang="en-US" dirty="0"/>
          </a:p>
        </p:txBody>
      </p:sp>
      <p:sp>
        <p:nvSpPr>
          <p:cNvPr id="4" name="Slide Number Placeholder 3">
            <a:extLst>
              <a:ext uri="{FF2B5EF4-FFF2-40B4-BE49-F238E27FC236}">
                <a16:creationId xmlns:a16="http://schemas.microsoft.com/office/drawing/2014/main" id="{1E5F2577-2179-457E-8AAD-DAD3454E8C68}"/>
              </a:ext>
            </a:extLst>
          </p:cNvPr>
          <p:cNvSpPr>
            <a:spLocks noGrp="1"/>
          </p:cNvSpPr>
          <p:nvPr>
            <p:ph type="sldNum" sz="quarter" idx="12"/>
          </p:nvPr>
        </p:nvSpPr>
        <p:spPr/>
        <p:txBody>
          <a:bodyPr/>
          <a:lstStyle/>
          <a:p>
            <a:fld id="{F5D06E52-7630-F84B-AB23-AD4D7DE68425}" type="slidenum">
              <a:rPr lang="en-US" smtClean="0"/>
              <a:pPr/>
              <a:t>13</a:t>
            </a:fld>
            <a:endParaRPr lang="en-US"/>
          </a:p>
        </p:txBody>
      </p:sp>
    </p:spTree>
    <p:extLst>
      <p:ext uri="{BB962C8B-B14F-4D97-AF65-F5344CB8AC3E}">
        <p14:creationId xmlns:p14="http://schemas.microsoft.com/office/powerpoint/2010/main" val="270720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FF4BF-B79A-9DE8-1ABA-965D631B3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5B421-4659-31CB-11B1-877F48F6D376}"/>
              </a:ext>
            </a:extLst>
          </p:cNvPr>
          <p:cNvSpPr>
            <a:spLocks noGrp="1"/>
          </p:cNvSpPr>
          <p:nvPr>
            <p:ph type="title"/>
          </p:nvPr>
        </p:nvSpPr>
        <p:spPr/>
        <p:txBody>
          <a:bodyPr/>
          <a:lstStyle/>
          <a:p>
            <a:r>
              <a:rPr lang="lt-LT" dirty="0"/>
              <a:t>Kaip bendrauti su vaikais, kad jie jumis patikėtų? </a:t>
            </a:r>
            <a:endParaRPr lang="en-US" dirty="0"/>
          </a:p>
        </p:txBody>
      </p:sp>
      <p:sp>
        <p:nvSpPr>
          <p:cNvPr id="4" name="Slide Number Placeholder 3">
            <a:extLst>
              <a:ext uri="{FF2B5EF4-FFF2-40B4-BE49-F238E27FC236}">
                <a16:creationId xmlns:a16="http://schemas.microsoft.com/office/drawing/2014/main" id="{3131BF25-27EF-7157-97C5-EC65A2F609B3}"/>
              </a:ext>
            </a:extLst>
          </p:cNvPr>
          <p:cNvSpPr>
            <a:spLocks noGrp="1"/>
          </p:cNvSpPr>
          <p:nvPr>
            <p:ph type="sldNum" sz="quarter" idx="12"/>
          </p:nvPr>
        </p:nvSpPr>
        <p:spPr/>
        <p:txBody>
          <a:bodyPr/>
          <a:lstStyle/>
          <a:p>
            <a:fld id="{F5D06E52-7630-F84B-AB23-AD4D7DE68425}" type="slidenum">
              <a:rPr lang="en-US" smtClean="0"/>
              <a:pPr/>
              <a:t>14</a:t>
            </a:fld>
            <a:endParaRPr lang="en-US"/>
          </a:p>
        </p:txBody>
      </p:sp>
      <p:graphicFrame>
        <p:nvGraphicFramePr>
          <p:cNvPr id="5" name="Content Placeholder 3">
            <a:extLst>
              <a:ext uri="{FF2B5EF4-FFF2-40B4-BE49-F238E27FC236}">
                <a16:creationId xmlns:a16="http://schemas.microsoft.com/office/drawing/2014/main" id="{8FA4B5DA-D20E-EF1C-4126-3981187FC378}"/>
              </a:ext>
            </a:extLst>
          </p:cNvPr>
          <p:cNvGraphicFramePr>
            <a:graphicFrameLocks noGrp="1"/>
          </p:cNvGraphicFramePr>
          <p:nvPr>
            <p:ph idx="1"/>
            <p:extLst>
              <p:ext uri="{D42A27DB-BD31-4B8C-83A1-F6EECF244321}">
                <p14:modId xmlns:p14="http://schemas.microsoft.com/office/powerpoint/2010/main" val="2171867344"/>
              </p:ext>
            </p:extLst>
          </p:nvPr>
        </p:nvGraphicFramePr>
        <p:xfrm>
          <a:off x="1381125" y="1616075"/>
          <a:ext cx="6810375" cy="3113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09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Kaip padėti vaikui valdyti emocijas?</a:t>
            </a:r>
            <a:endParaRPr lang="en-US" dirty="0"/>
          </a:p>
        </p:txBody>
      </p:sp>
      <p:graphicFrame>
        <p:nvGraphicFramePr>
          <p:cNvPr id="4" name="Content Placeholder 3"/>
          <p:cNvGraphicFramePr>
            <a:graphicFrameLocks noGrp="1"/>
          </p:cNvGraphicFramePr>
          <p:nvPr>
            <p:ph idx="1"/>
          </p:nvPr>
        </p:nvGraphicFramePr>
        <p:xfrm>
          <a:off x="645557" y="1266111"/>
          <a:ext cx="6447234" cy="291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65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711" y="365760"/>
            <a:ext cx="6447501" cy="990600"/>
          </a:xfrm>
        </p:spPr>
        <p:txBody>
          <a:bodyPr/>
          <a:lstStyle/>
          <a:p>
            <a:r>
              <a:rPr lang="lt-LT" dirty="0"/>
              <a:t>Poreikių atliepimas</a:t>
            </a:r>
            <a:endParaRPr lang="en-US" dirty="0"/>
          </a:p>
        </p:txBody>
      </p:sp>
      <p:graphicFrame>
        <p:nvGraphicFramePr>
          <p:cNvPr id="6" name="Content Placeholder 5"/>
          <p:cNvGraphicFramePr>
            <a:graphicFrameLocks noGrp="1"/>
          </p:cNvGraphicFramePr>
          <p:nvPr>
            <p:ph idx="1"/>
          </p:nvPr>
        </p:nvGraphicFramePr>
        <p:xfrm>
          <a:off x="634127" y="1231821"/>
          <a:ext cx="6447234" cy="291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1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Vaikų emociniai poreikiai</a:t>
            </a:r>
            <a:endParaRPr lang="en-US" dirty="0"/>
          </a:p>
        </p:txBody>
      </p:sp>
      <p:sp>
        <p:nvSpPr>
          <p:cNvPr id="3" name="Content Placeholder 2"/>
          <p:cNvSpPr>
            <a:spLocks noGrp="1"/>
          </p:cNvSpPr>
          <p:nvPr>
            <p:ph idx="1"/>
          </p:nvPr>
        </p:nvSpPr>
        <p:spPr>
          <a:xfrm>
            <a:off x="508001" y="1231822"/>
            <a:ext cx="6447501" cy="2910580"/>
          </a:xfrm>
        </p:spPr>
        <p:txBody>
          <a:bodyPr>
            <a:normAutofit/>
          </a:bodyPr>
          <a:lstStyle/>
          <a:p>
            <a:r>
              <a:rPr lang="lt-LT" sz="1800" dirty="0"/>
              <a:t>Meilė </a:t>
            </a:r>
          </a:p>
          <a:p>
            <a:r>
              <a:rPr lang="lt-LT" sz="1800" dirty="0"/>
              <a:t>Saugumas </a:t>
            </a:r>
          </a:p>
          <a:p>
            <a:r>
              <a:rPr lang="lt-LT" sz="1800" dirty="0"/>
              <a:t>Prisirišimas </a:t>
            </a:r>
          </a:p>
          <a:p>
            <a:r>
              <a:rPr lang="lt-LT" sz="1800" dirty="0"/>
              <a:t>Bendrystė</a:t>
            </a:r>
          </a:p>
          <a:p>
            <a:r>
              <a:rPr lang="lt-LT" sz="1800" dirty="0"/>
              <a:t>Autonomiškumas</a:t>
            </a:r>
          </a:p>
          <a:p>
            <a:r>
              <a:rPr lang="lt-LT" sz="1800" dirty="0"/>
              <a:t>Pažinimas </a:t>
            </a:r>
          </a:p>
          <a:p>
            <a:r>
              <a:rPr lang="lt-LT" sz="1800" dirty="0"/>
              <a:t>Orientacija </a:t>
            </a:r>
          </a:p>
          <a:p>
            <a:endParaRPr lang="lt-LT" sz="1800" dirty="0"/>
          </a:p>
        </p:txBody>
      </p:sp>
    </p:spTree>
    <p:extLst>
      <p:ext uri="{BB962C8B-B14F-4D97-AF65-F5344CB8AC3E}">
        <p14:creationId xmlns:p14="http://schemas.microsoft.com/office/powerpoint/2010/main" val="36095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Kiti svarbūs poreikiai</a:t>
            </a:r>
            <a:endParaRPr lang="en-US" dirty="0"/>
          </a:p>
        </p:txBody>
      </p:sp>
      <p:sp>
        <p:nvSpPr>
          <p:cNvPr id="3" name="Content Placeholder 2"/>
          <p:cNvSpPr>
            <a:spLocks noGrp="1"/>
          </p:cNvSpPr>
          <p:nvPr>
            <p:ph idx="1"/>
          </p:nvPr>
        </p:nvSpPr>
        <p:spPr/>
        <p:txBody>
          <a:bodyPr>
            <a:normAutofit/>
          </a:bodyPr>
          <a:lstStyle/>
          <a:p>
            <a:r>
              <a:rPr lang="lt-LT" sz="2100" dirty="0"/>
              <a:t>Poilsis </a:t>
            </a:r>
          </a:p>
          <a:p>
            <a:r>
              <a:rPr lang="lt-LT" sz="2100" dirty="0"/>
              <a:t>Maistas</a:t>
            </a:r>
          </a:p>
          <a:p>
            <a:r>
              <a:rPr lang="lt-LT" sz="2100" dirty="0"/>
              <a:t>Miegas </a:t>
            </a:r>
          </a:p>
          <a:p>
            <a:r>
              <a:rPr lang="lt-LT" sz="2100" dirty="0"/>
              <a:t>Fizinė veikla</a:t>
            </a:r>
          </a:p>
          <a:p>
            <a:r>
              <a:rPr lang="lt-LT" sz="2100" dirty="0"/>
              <a:t>Jausmų raiška</a:t>
            </a:r>
          </a:p>
          <a:p>
            <a:endParaRPr lang="lt-LT" sz="2100" dirty="0"/>
          </a:p>
          <a:p>
            <a:r>
              <a:rPr lang="lt-LT" sz="2100" dirty="0"/>
              <a:t>Poreikiai turi būti patenkinti, o norai suprasti.</a:t>
            </a:r>
          </a:p>
          <a:p>
            <a:endParaRPr lang="en-US" sz="2100" dirty="0"/>
          </a:p>
        </p:txBody>
      </p:sp>
    </p:spTree>
    <p:extLst>
      <p:ext uri="{BB962C8B-B14F-4D97-AF65-F5344CB8AC3E}">
        <p14:creationId xmlns:p14="http://schemas.microsoft.com/office/powerpoint/2010/main" val="255276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Kaip padėti vaikui valdyti emocijas?</a:t>
            </a:r>
            <a:endParaRPr lang="en-US" dirty="0"/>
          </a:p>
        </p:txBody>
      </p:sp>
      <p:graphicFrame>
        <p:nvGraphicFramePr>
          <p:cNvPr id="4" name="Content Placeholder 3"/>
          <p:cNvGraphicFramePr>
            <a:graphicFrameLocks noGrp="1"/>
          </p:cNvGraphicFramePr>
          <p:nvPr>
            <p:ph idx="1"/>
          </p:nvPr>
        </p:nvGraphicFramePr>
        <p:xfrm>
          <a:off x="645557" y="1266111"/>
          <a:ext cx="6447234" cy="2911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46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LT" sz="1800" b="0" i="0" dirty="0">
                <a:solidFill>
                  <a:srgbClr val="000000"/>
                </a:solidFill>
                <a:effectLst/>
                <a:latin typeface="Times New Roman" panose="02020603050405020304" pitchFamily="18" charset="0"/>
              </a:rPr>
              <a:t>Lietuvių kalbos mokymas(</a:t>
            </a:r>
            <a:r>
              <a:rPr lang="lt-LT" sz="1800" b="0" i="0" dirty="0" err="1">
                <a:solidFill>
                  <a:srgbClr val="000000"/>
                </a:solidFill>
                <a:effectLst/>
                <a:latin typeface="Times New Roman" panose="02020603050405020304" pitchFamily="18" charset="0"/>
              </a:rPr>
              <a:t>is</a:t>
            </a:r>
            <a:r>
              <a:rPr lang="lt-LT" sz="1800" b="0" i="0" dirty="0">
                <a:solidFill>
                  <a:srgbClr val="000000"/>
                </a:solidFill>
                <a:effectLst/>
                <a:latin typeface="Times New Roman" panose="02020603050405020304" pitchFamily="18" charset="0"/>
              </a:rPr>
              <a:t>): motyvai, galimybės, estetika ir etika</a:t>
            </a:r>
            <a:br>
              <a:rPr lang="lt-LT" sz="1800" b="0" i="0" dirty="0">
                <a:solidFill>
                  <a:srgbClr val="000000"/>
                </a:solidFill>
                <a:effectLst/>
                <a:latin typeface="Times New Roman" panose="02020603050405020304" pitchFamily="18" charset="0"/>
              </a:rPr>
            </a:br>
            <a:endParaRPr sz="1800" dirty="0"/>
          </a:p>
        </p:txBody>
      </p:sp>
      <p:sp>
        <p:nvSpPr>
          <p:cNvPr id="111" name="Google Shape;111;p15"/>
          <p:cNvSpPr txBox="1">
            <a:spLocks noGrp="1"/>
          </p:cNvSpPr>
          <p:nvPr>
            <p:ph type="subTitle" idx="1"/>
          </p:nvPr>
        </p:nvSpPr>
        <p:spPr>
          <a:xfrm>
            <a:off x="2022300" y="2815923"/>
            <a:ext cx="5591400" cy="125038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sz="1800" dirty="0"/>
              <a:t>Kalba, jos vartosena ir jos perspektyva yra bene jautriausia tapatybės, lietuvybės, asmenybės autentiškumo, tęstinumo vieta.</a:t>
            </a:r>
            <a:endParaRPr sz="1800"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8F77-6C6A-8F48-87B3-AA25E269CBB3}"/>
              </a:ext>
            </a:extLst>
          </p:cNvPr>
          <p:cNvSpPr>
            <a:spLocks noGrp="1"/>
          </p:cNvSpPr>
          <p:nvPr>
            <p:ph type="title"/>
          </p:nvPr>
        </p:nvSpPr>
        <p:spPr/>
        <p:txBody>
          <a:bodyPr/>
          <a:lstStyle/>
          <a:p>
            <a:r>
              <a:rPr lang="en-GB" dirty="0"/>
              <a:t>V</a:t>
            </a:r>
            <a:r>
              <a:rPr lang="en-LT" dirty="0"/>
              <a:t>erkimo nauda</a:t>
            </a:r>
          </a:p>
        </p:txBody>
      </p:sp>
      <p:sp>
        <p:nvSpPr>
          <p:cNvPr id="3" name="Content Placeholder 2">
            <a:extLst>
              <a:ext uri="{FF2B5EF4-FFF2-40B4-BE49-F238E27FC236}">
                <a16:creationId xmlns:a16="http://schemas.microsoft.com/office/drawing/2014/main" id="{C0F4B054-8111-5A42-ACE4-787F64CCFF5F}"/>
              </a:ext>
            </a:extLst>
          </p:cNvPr>
          <p:cNvSpPr>
            <a:spLocks noGrp="1"/>
          </p:cNvSpPr>
          <p:nvPr>
            <p:ph idx="1"/>
          </p:nvPr>
        </p:nvSpPr>
        <p:spPr/>
        <p:txBody>
          <a:bodyPr>
            <a:normAutofit fontScale="70000" lnSpcReduction="20000"/>
          </a:bodyPr>
          <a:lstStyle/>
          <a:p>
            <a:r>
              <a:rPr lang="en-LT" dirty="0"/>
              <a:t>Padeda atstatyti cheminių medžiagų balansą.</a:t>
            </a:r>
          </a:p>
          <a:p>
            <a:r>
              <a:rPr lang="en-GB" dirty="0"/>
              <a:t>P</a:t>
            </a:r>
            <a:r>
              <a:rPr lang="en-LT" dirty="0"/>
              <a:t>adeda išsikrauti fiziškai.</a:t>
            </a:r>
          </a:p>
          <a:p>
            <a:r>
              <a:rPr lang="en-LT" dirty="0"/>
              <a:t>Sveiki žmonės daugiau verkia ir mažiau serga opomis, kolitu.</a:t>
            </a:r>
          </a:p>
          <a:p>
            <a:r>
              <a:rPr lang="en-GB" dirty="0"/>
              <a:t>A</a:t>
            </a:r>
            <a:r>
              <a:rPr lang="en-LT" dirty="0"/>
              <a:t>teina palengvėjimas ir nusiraminimas.</a:t>
            </a:r>
          </a:p>
          <a:p>
            <a:r>
              <a:rPr lang="en-GB" dirty="0"/>
              <a:t>A</a:t>
            </a:r>
            <a:r>
              <a:rPr lang="en-LT" dirty="0"/>
              <a:t>tstatoma pusiausvyra.</a:t>
            </a:r>
          </a:p>
          <a:p>
            <a:r>
              <a:rPr lang="en-LT" dirty="0"/>
              <a:t>Gerina emocinę sveikatą. </a:t>
            </a:r>
            <a:r>
              <a:rPr lang="lt-LT" dirty="0"/>
              <a:t>,,</a:t>
            </a:r>
            <a:r>
              <a:rPr lang="en-LT" dirty="0"/>
              <a:t>Ligos šaltinis yra ne pati trauma, bet nesąmoningas užslopintas beviltiškumas, kad negalima išreikšti to, dėl ko kenčiama” (A. Miller).</a:t>
            </a:r>
          </a:p>
          <a:p>
            <a:r>
              <a:rPr lang="en-GB" dirty="0"/>
              <a:t>V</a:t>
            </a:r>
            <a:r>
              <a:rPr lang="en-LT" dirty="0"/>
              <a:t>erkimo priėmimas stiprina vaiko savivertę.</a:t>
            </a:r>
          </a:p>
          <a:p>
            <a:r>
              <a:rPr lang="en-GB" dirty="0"/>
              <a:t>V</a:t>
            </a:r>
            <a:r>
              <a:rPr lang="en-LT" dirty="0"/>
              <a:t>aikai, kurie verkia kiek tinkami, geriau mokosi.</a:t>
            </a:r>
          </a:p>
        </p:txBody>
      </p:sp>
    </p:spTree>
    <p:extLst>
      <p:ext uri="{BB962C8B-B14F-4D97-AF65-F5344CB8AC3E}">
        <p14:creationId xmlns:p14="http://schemas.microsoft.com/office/powerpoint/2010/main" val="26771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CA9-3F40-3D18-A950-BAF8AECACF20}"/>
              </a:ext>
            </a:extLst>
          </p:cNvPr>
          <p:cNvSpPr>
            <a:spLocks noGrp="1"/>
          </p:cNvSpPr>
          <p:nvPr>
            <p:ph type="title"/>
          </p:nvPr>
        </p:nvSpPr>
        <p:spPr>
          <a:xfrm>
            <a:off x="518309" y="544462"/>
            <a:ext cx="2571609" cy="4077473"/>
          </a:xfrm>
        </p:spPr>
        <p:txBody>
          <a:bodyPr anchor="ctr">
            <a:normAutofit/>
          </a:bodyPr>
          <a:lstStyle/>
          <a:p>
            <a:r>
              <a:rPr lang="en-LT" dirty="0"/>
              <a:t>Kodėl vaikai elgiasi netinkamai?</a:t>
            </a:r>
          </a:p>
        </p:txBody>
      </p:sp>
      <p:graphicFrame>
        <p:nvGraphicFramePr>
          <p:cNvPr id="5" name="Content Placeholder 2">
            <a:extLst>
              <a:ext uri="{FF2B5EF4-FFF2-40B4-BE49-F238E27FC236}">
                <a16:creationId xmlns:a16="http://schemas.microsoft.com/office/drawing/2014/main" id="{13C72502-A41B-81DB-6449-C039BE9666C2}"/>
              </a:ext>
            </a:extLst>
          </p:cNvPr>
          <p:cNvGraphicFramePr>
            <a:graphicFrameLocks noGrp="1"/>
          </p:cNvGraphicFramePr>
          <p:nvPr>
            <p:ph idx="1"/>
          </p:nvPr>
        </p:nvGraphicFramePr>
        <p:xfrm>
          <a:off x="3827462" y="127627"/>
          <a:ext cx="5159638" cy="4479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3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80A10D1-A654-7EA1-2181-F48DF41DDDE1}"/>
              </a:ext>
            </a:extLst>
          </p:cNvPr>
          <p:cNvSpPr>
            <a:spLocks noGrp="1"/>
          </p:cNvSpPr>
          <p:nvPr>
            <p:ph type="title"/>
          </p:nvPr>
        </p:nvSpPr>
        <p:spPr/>
        <p:txBody>
          <a:bodyPr/>
          <a:lstStyle/>
          <a:p>
            <a:r>
              <a:rPr lang="lt-LT" altLang="en-LT" dirty="0">
                <a:ea typeface="ＭＳ Ｐゴシック" panose="020B0600070205080204" pitchFamily="34" charset="-128"/>
              </a:rPr>
              <a:t>Dėmesio siekiantys</a:t>
            </a:r>
          </a:p>
        </p:txBody>
      </p:sp>
      <p:sp>
        <p:nvSpPr>
          <p:cNvPr id="3" name="Content Placeholder 2">
            <a:extLst>
              <a:ext uri="{FF2B5EF4-FFF2-40B4-BE49-F238E27FC236}">
                <a16:creationId xmlns:a16="http://schemas.microsoft.com/office/drawing/2014/main" id="{25A20F37-AB48-4422-33FB-74E914885FC1}"/>
              </a:ext>
            </a:extLst>
          </p:cNvPr>
          <p:cNvSpPr>
            <a:spLocks noGrp="1"/>
          </p:cNvSpPr>
          <p:nvPr>
            <p:ph idx="1"/>
          </p:nvPr>
        </p:nvSpPr>
        <p:spPr>
          <a:xfrm>
            <a:off x="1454047" y="1538365"/>
            <a:ext cx="4761310" cy="2911079"/>
          </a:xfrm>
        </p:spPr>
        <p:txBody>
          <a:bodyPr>
            <a:noAutofit/>
          </a:bodyPr>
          <a:lstStyle/>
          <a:p>
            <a:pPr>
              <a:buFont typeface="Wingdings 3" panose="05040102010807070707" pitchFamily="18" charset="2"/>
              <a:buChar char=""/>
              <a:defRPr/>
            </a:pPr>
            <a:r>
              <a:rPr lang="lt-LT" sz="1800" dirty="0">
                <a:latin typeface="+mj-lt"/>
              </a:rPr>
              <a:t>Iš ko atpažinti tokį vaiką? </a:t>
            </a:r>
          </a:p>
          <a:p>
            <a:pPr>
              <a:buFont typeface="Wingdings 3" panose="05040102010807070707" pitchFamily="18" charset="2"/>
              <a:buChar char=""/>
              <a:defRPr/>
            </a:pPr>
            <a:r>
              <a:rPr lang="lt-LT" sz="1800" dirty="0"/>
              <a:t>Elgesį pagrindžiantis jausmas – jaučiasi nesvarbus ir nereikalingas. </a:t>
            </a:r>
          </a:p>
          <a:p>
            <a:pPr>
              <a:buFont typeface="Wingdings 3" panose="05040102010807070707" pitchFamily="18" charset="2"/>
              <a:buChar char=""/>
              <a:defRPr/>
            </a:pPr>
            <a:r>
              <a:rPr lang="lt-LT" sz="1800" dirty="0"/>
              <a:t>Dėmesio gali reikalauti ir teigiamais, ir neigiamais būdais.</a:t>
            </a:r>
          </a:p>
          <a:p>
            <a:pPr>
              <a:buFont typeface="Wingdings 3" panose="05040102010807070707" pitchFamily="18" charset="2"/>
              <a:buChar char=""/>
              <a:defRPr/>
            </a:pPr>
            <a:r>
              <a:rPr lang="lt-LT" sz="1800" dirty="0"/>
              <a:t>Kokie jausmai kyla suaugusiam?</a:t>
            </a:r>
          </a:p>
          <a:p>
            <a:pPr>
              <a:buFont typeface="Wingdings 3" panose="05040102010807070707" pitchFamily="18" charset="2"/>
              <a:buChar char=""/>
              <a:defRPr/>
            </a:pPr>
            <a:r>
              <a:rPr lang="lt-LT" sz="1800" dirty="0"/>
              <a:t>Kaip elgtis? </a:t>
            </a:r>
          </a:p>
          <a:p>
            <a:pPr>
              <a:buFont typeface="Wingdings 3" panose="05040102010807070707" pitchFamily="18" charset="2"/>
              <a:buChar char=""/>
              <a:defRPr/>
            </a:pPr>
            <a:r>
              <a:rPr lang="lt-LT" sz="1800" dirty="0"/>
              <a:t>Svarbu suteikti sąlygas jaustis geru – ypatingu. </a:t>
            </a:r>
          </a:p>
          <a:p>
            <a:pPr>
              <a:buFont typeface="Wingdings 3" panose="05040102010807070707" pitchFamily="18" charset="2"/>
              <a:buChar char=""/>
              <a:defRPr/>
            </a:pPr>
            <a:endParaRPr lang="lt-LT" sz="1800"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DB39AF9-B0B0-BFB7-457B-AE86EBB0677C}"/>
              </a:ext>
            </a:extLst>
          </p:cNvPr>
          <p:cNvSpPr>
            <a:spLocks noGrp="1"/>
          </p:cNvSpPr>
          <p:nvPr>
            <p:ph type="title"/>
          </p:nvPr>
        </p:nvSpPr>
        <p:spPr/>
        <p:txBody>
          <a:bodyPr/>
          <a:lstStyle/>
          <a:p>
            <a:r>
              <a:rPr lang="lt-LT" altLang="en-LT">
                <a:latin typeface="Calibri" panose="020F0502020204030204" pitchFamily="34" charset="0"/>
                <a:ea typeface="ＭＳ Ｐゴシック" panose="020B0600070205080204" pitchFamily="34" charset="-128"/>
              </a:rPr>
              <a:t>Pasidavimo</a:t>
            </a:r>
          </a:p>
        </p:txBody>
      </p:sp>
      <p:sp>
        <p:nvSpPr>
          <p:cNvPr id="3" name="Content Placeholder 2">
            <a:extLst>
              <a:ext uri="{FF2B5EF4-FFF2-40B4-BE49-F238E27FC236}">
                <a16:creationId xmlns:a16="http://schemas.microsoft.com/office/drawing/2014/main" id="{529A35E2-0A76-ECEE-BB4E-53F3362ACBA0}"/>
              </a:ext>
            </a:extLst>
          </p:cNvPr>
          <p:cNvSpPr>
            <a:spLocks noGrp="1"/>
          </p:cNvSpPr>
          <p:nvPr>
            <p:ph idx="1"/>
          </p:nvPr>
        </p:nvSpPr>
        <p:spPr>
          <a:xfrm>
            <a:off x="1600201" y="1687958"/>
            <a:ext cx="4761310" cy="2911079"/>
          </a:xfrm>
        </p:spPr>
        <p:txBody>
          <a:bodyPr/>
          <a:lstStyle/>
          <a:p>
            <a:r>
              <a:rPr lang="lt-LT" altLang="en-LT" sz="2100" dirty="0">
                <a:latin typeface="Calibri" panose="020F0502020204030204" pitchFamily="34" charset="0"/>
              </a:rPr>
              <a:t>Kaip atpažinti?</a:t>
            </a:r>
          </a:p>
          <a:p>
            <a:r>
              <a:rPr lang="lt-LT" altLang="en-LT" sz="2100" dirty="0">
                <a:latin typeface="Calibri" panose="020F0502020204030204" pitchFamily="34" charset="0"/>
              </a:rPr>
              <a:t>Tie vaikai, kurie nieko nenori daryti – nes jiems nesigaus. </a:t>
            </a:r>
          </a:p>
          <a:p>
            <a:r>
              <a:rPr lang="lt-LT" altLang="en-LT" sz="2100" dirty="0">
                <a:latin typeface="Calibri" panose="020F0502020204030204" pitchFamily="34" charset="0"/>
              </a:rPr>
              <a:t>Kaip</a:t>
            </a:r>
            <a:r>
              <a:rPr lang="lt-LT" altLang="en-LT" sz="2100" b="1" dirty="0">
                <a:latin typeface="Calibri" panose="020F0502020204030204" pitchFamily="34" charset="0"/>
              </a:rPr>
              <a:t> </a:t>
            </a:r>
            <a:r>
              <a:rPr lang="lt-LT" altLang="en-LT" sz="2100" dirty="0">
                <a:latin typeface="Calibri" panose="020F0502020204030204" pitchFamily="34" charset="0"/>
              </a:rPr>
              <a:t>gali jaustis suaugęs?</a:t>
            </a:r>
          </a:p>
          <a:p>
            <a:r>
              <a:rPr lang="lt-LT" altLang="en-LT" sz="2100" dirty="0">
                <a:latin typeface="Calibri" panose="020F0502020204030204" pitchFamily="34" charset="0"/>
              </a:rPr>
              <a:t>Ką daryti? Svarbu sudaryti sąlygas patirti sėkmę.</a:t>
            </a:r>
          </a:p>
          <a:p>
            <a:endParaRPr lang="lt-LT" altLang="en-LT" sz="2100" dirty="0">
              <a:latin typeface="Calibri" panose="020F0502020204030204" pitchFamily="34" charset="0"/>
            </a:endParaRPr>
          </a:p>
          <a:p>
            <a:endParaRPr lang="lt-LT" altLang="en-LT" sz="2100" dirty="0">
              <a:latin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6E883B5-397C-C057-CEC4-225C3FBE0A09}"/>
              </a:ext>
            </a:extLst>
          </p:cNvPr>
          <p:cNvSpPr>
            <a:spLocks noGrp="1"/>
          </p:cNvSpPr>
          <p:nvPr>
            <p:ph type="title"/>
          </p:nvPr>
        </p:nvSpPr>
        <p:spPr>
          <a:xfrm>
            <a:off x="495824" y="1"/>
            <a:ext cx="7743750" cy="1081847"/>
          </a:xfrm>
        </p:spPr>
        <p:txBody>
          <a:bodyPr/>
          <a:lstStyle/>
          <a:p>
            <a:r>
              <a:rPr lang="lt-LT" altLang="en-LT" sz="3000" dirty="0">
                <a:latin typeface="Calibri" panose="020F0502020204030204" pitchFamily="34" charset="0"/>
                <a:ea typeface="ＭＳ Ｐゴシック" panose="020B0600070205080204" pitchFamily="34" charset="-128"/>
              </a:rPr>
              <a:t>Jėgos tikslas</a:t>
            </a:r>
          </a:p>
        </p:txBody>
      </p:sp>
      <p:sp>
        <p:nvSpPr>
          <p:cNvPr id="3" name="Content Placeholder 2">
            <a:extLst>
              <a:ext uri="{FF2B5EF4-FFF2-40B4-BE49-F238E27FC236}">
                <a16:creationId xmlns:a16="http://schemas.microsoft.com/office/drawing/2014/main" id="{07080104-62F7-5D68-8F94-EE4FED821F68}"/>
              </a:ext>
            </a:extLst>
          </p:cNvPr>
          <p:cNvSpPr>
            <a:spLocks noGrp="1"/>
          </p:cNvSpPr>
          <p:nvPr>
            <p:ph idx="1"/>
          </p:nvPr>
        </p:nvSpPr>
        <p:spPr>
          <a:xfrm>
            <a:off x="835702" y="816864"/>
            <a:ext cx="5086350" cy="3446824"/>
          </a:xfrm>
        </p:spPr>
        <p:txBody>
          <a:bodyPr>
            <a:noAutofit/>
          </a:bodyPr>
          <a:lstStyle/>
          <a:p>
            <a:pPr>
              <a:buFont typeface="Wingdings 3" panose="05040102010807070707" pitchFamily="18" charset="2"/>
              <a:buChar char=""/>
              <a:defRPr/>
            </a:pPr>
            <a:r>
              <a:rPr lang="lt-LT" sz="1800" dirty="0">
                <a:latin typeface="Calibri" panose="020F0502020204030204" pitchFamily="34" charset="0"/>
              </a:rPr>
              <a:t>Elgesį pagrindžianti mintis – svarbus/saugus tada, kai jis valdo.</a:t>
            </a:r>
          </a:p>
          <a:p>
            <a:pPr>
              <a:buFont typeface="Wingdings 3" panose="05040102010807070707" pitchFamily="18" charset="2"/>
              <a:buChar char=""/>
              <a:defRPr/>
            </a:pPr>
            <a:r>
              <a:rPr lang="lt-LT" sz="1800" dirty="0">
                <a:latin typeface="Calibri" panose="020F0502020204030204" pitchFamily="34" charset="0"/>
              </a:rPr>
              <a:t>Iš ko atpažinti tokį vaiką? (gali būti nepaklūstantis taisyklėms,  agresyvus, atžagarus)</a:t>
            </a:r>
          </a:p>
          <a:p>
            <a:pPr>
              <a:buFont typeface="Wingdings 3" panose="05040102010807070707" pitchFamily="18" charset="2"/>
              <a:buChar char=""/>
              <a:defRPr/>
            </a:pPr>
            <a:r>
              <a:rPr lang="lt-LT" sz="1800" b="1" dirty="0">
                <a:latin typeface="Calibri" panose="020F0502020204030204" pitchFamily="34" charset="0"/>
              </a:rPr>
              <a:t>Kaip jaučiasi suaugęs? </a:t>
            </a:r>
            <a:endParaRPr lang="lt-LT" sz="1800" dirty="0">
              <a:latin typeface="Calibri" panose="020F0502020204030204" pitchFamily="34" charset="0"/>
            </a:endParaRPr>
          </a:p>
          <a:p>
            <a:pPr>
              <a:buFont typeface="Wingdings 3" panose="05040102010807070707" pitchFamily="18" charset="2"/>
              <a:buChar char=""/>
              <a:defRPr/>
            </a:pPr>
            <a:r>
              <a:rPr lang="lt-LT" sz="1800" dirty="0">
                <a:latin typeface="Calibri" panose="020F0502020204030204" pitchFamily="34" charset="0"/>
              </a:rPr>
              <a:t>Kaip suaugęs elgiasi? </a:t>
            </a:r>
          </a:p>
          <a:p>
            <a:pPr>
              <a:buFont typeface="Wingdings 3" panose="05040102010807070707" pitchFamily="18" charset="2"/>
              <a:buChar char=""/>
              <a:defRPr/>
            </a:pPr>
            <a:r>
              <a:rPr lang="lt-LT" sz="1800" dirty="0">
                <a:latin typeface="Calibri" panose="020F0502020204030204" pitchFamily="34" charset="0"/>
              </a:rPr>
              <a:t>Svarbu – aiškios ribos, savo žodžio laikymasis.  Taip pat svarbu nesivelti į kovą. Jei galite skirti laiko – apturėkite pokalbį vienas ant vieno, ramų. </a:t>
            </a:r>
          </a:p>
          <a:p>
            <a:pPr>
              <a:buFont typeface="Wingdings 3" panose="05040102010807070707" pitchFamily="18" charset="2"/>
              <a:buChar char=""/>
              <a:defRPr/>
            </a:pPr>
            <a:r>
              <a:rPr lang="lt-LT" sz="1800" dirty="0">
                <a:latin typeface="Calibri" panose="020F0502020204030204" pitchFamily="34" charset="0"/>
              </a:rPr>
              <a:t>Geriausia, kas gali nutikti – </a:t>
            </a:r>
            <a:r>
              <a:rPr lang="lt-LT" sz="1800" b="1" dirty="0">
                <a:latin typeface="Calibri" panose="020F0502020204030204" pitchFamily="34" charset="0"/>
              </a:rPr>
              <a:t>elgtis vaikui netikėtai</a:t>
            </a:r>
            <a:r>
              <a:rPr lang="lt-LT" sz="1800" dirty="0">
                <a:latin typeface="Calibri" panose="020F0502020204030204" pitchFamily="34" charset="0"/>
              </a:rPr>
              <a:t>.</a:t>
            </a:r>
          </a:p>
          <a:p>
            <a:pPr>
              <a:buFontTx/>
              <a:buNone/>
              <a:defRPr/>
            </a:pPr>
            <a:endParaRPr lang="lt-LT" sz="2100"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
            <a:extLst>
              <a:ext uri="{FF2B5EF4-FFF2-40B4-BE49-F238E27FC236}">
                <a16:creationId xmlns:a16="http://schemas.microsoft.com/office/drawing/2014/main" id="{F311022C-62DF-0D94-A344-7BF130D7E341}"/>
              </a:ext>
            </a:extLst>
          </p:cNvPr>
          <p:cNvSpPr txBox="1">
            <a:spLocks noChangeArrowheads="1"/>
          </p:cNvSpPr>
          <p:nvPr/>
        </p:nvSpPr>
        <p:spPr bwMode="auto">
          <a:xfrm>
            <a:off x="630936" y="1262377"/>
            <a:ext cx="3051637" cy="31114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8580" tIns="34290" rIns="68580" bIns="34290" rtlCol="0" anchor="t">
            <a:normAutofit/>
          </a:bodyPr>
          <a:lstStyle>
            <a:lvl1pPr>
              <a:spcBef>
                <a:spcPts val="1000"/>
              </a:spcBef>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404040"/>
                </a:solidFill>
                <a:latin typeface="Trebuchet MS" panose="020B0703020202090204" pitchFamily="34" charset="0"/>
              </a:defRPr>
            </a:lvl9pPr>
          </a:lstStyle>
          <a:p>
            <a:pPr>
              <a:lnSpc>
                <a:spcPct val="90000"/>
              </a:lnSpc>
              <a:spcBef>
                <a:spcPct val="0"/>
              </a:spcBef>
              <a:spcAft>
                <a:spcPts val="450"/>
              </a:spcAft>
              <a:buClrTx/>
              <a:buSzTx/>
              <a:buNone/>
            </a:pPr>
            <a:r>
              <a:rPr lang="en-US" altLang="en-US" sz="3600" b="1">
                <a:solidFill>
                  <a:schemeClr val="tx1"/>
                </a:solidFill>
                <a:latin typeface="+mj-lt"/>
                <a:ea typeface="+mj-ea"/>
                <a:cs typeface="+mj-cs"/>
              </a:rPr>
              <a:t>Koreguoti netinkamą elgesį bus lengviau, kai:</a:t>
            </a:r>
          </a:p>
        </p:txBody>
      </p:sp>
      <p:sp>
        <p:nvSpPr>
          <p:cNvPr id="101379" name="Text Box 2">
            <a:extLst>
              <a:ext uri="{FF2B5EF4-FFF2-40B4-BE49-F238E27FC236}">
                <a16:creationId xmlns:a16="http://schemas.microsoft.com/office/drawing/2014/main" id="{2878A089-0B80-C39D-5554-5EE50A7E17A1}"/>
              </a:ext>
            </a:extLst>
          </p:cNvPr>
          <p:cNvSpPr txBox="1">
            <a:spLocks noChangeArrowheads="1"/>
          </p:cNvSpPr>
          <p:nvPr/>
        </p:nvSpPr>
        <p:spPr bwMode="auto">
          <a:xfrm>
            <a:off x="4149378" y="1262378"/>
            <a:ext cx="4363686" cy="31114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8580" tIns="34290" rIns="68580" bIns="34290" rtlCol="0">
            <a:normAutofit/>
          </a:bodyPr>
          <a:lstStyle>
            <a:lvl1pPr marL="328613" indent="-328613">
              <a:spcBef>
                <a:spcPts val="1000"/>
              </a:spcBef>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tabLst>
                <a:tab pos="328613"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sz="1200">
                <a:solidFill>
                  <a:srgbClr val="404040"/>
                </a:solidFill>
                <a:latin typeface="Trebuchet MS" panose="020B0703020202090204" pitchFamily="34" charset="0"/>
              </a:defRPr>
            </a:lvl9pPr>
          </a:lstStyle>
          <a:p>
            <a:pPr indent="-171450">
              <a:lnSpc>
                <a:spcPct val="110000"/>
              </a:lnSpc>
              <a:spcBef>
                <a:spcPts val="600"/>
              </a:spcBef>
              <a:buClr>
                <a:srgbClr val="000000"/>
              </a:buClr>
              <a:buSzTx/>
              <a:buFont typeface="Arial" panose="020B0604020202020204" pitchFamily="34" charset="0"/>
              <a:buChar char="•"/>
            </a:pPr>
            <a:r>
              <a:rPr lang="en-US" altLang="en-US" sz="1500">
                <a:solidFill>
                  <a:schemeClr val="tx1"/>
                </a:solidFill>
                <a:latin typeface="+mn-lt"/>
              </a:rPr>
              <a:t>Atskirsite, kur yra vaiko norai, o kur – tikri poreikiai („Tu man nieko nenuperki“).</a:t>
            </a:r>
          </a:p>
          <a:p>
            <a:pPr indent="-171450">
              <a:lnSpc>
                <a:spcPct val="110000"/>
              </a:lnSpc>
              <a:spcBef>
                <a:spcPts val="600"/>
              </a:spcBef>
              <a:buClr>
                <a:srgbClr val="000000"/>
              </a:buClr>
              <a:buSzTx/>
              <a:buFont typeface="Arial" panose="020B0604020202020204" pitchFamily="34" charset="0"/>
              <a:buChar char="•"/>
            </a:pPr>
            <a:r>
              <a:rPr lang="en-US" altLang="en-US" sz="1500">
                <a:solidFill>
                  <a:schemeClr val="tx1"/>
                </a:solidFill>
                <a:latin typeface="+mn-lt"/>
              </a:rPr>
              <a:t>Matysite 2 drausminimo sluoksnius (atjauta ir nukreipimas). </a:t>
            </a:r>
          </a:p>
          <a:p>
            <a:pPr indent="-171450">
              <a:lnSpc>
                <a:spcPct val="110000"/>
              </a:lnSpc>
              <a:spcBef>
                <a:spcPts val="600"/>
              </a:spcBef>
              <a:buClr>
                <a:srgbClr val="000000"/>
              </a:buClr>
              <a:buSzTx/>
              <a:buFont typeface="Arial" panose="020B0604020202020204" pitchFamily="34" charset="0"/>
              <a:buChar char="•"/>
            </a:pPr>
            <a:r>
              <a:rPr lang="en-US" altLang="en-US" sz="1500">
                <a:solidFill>
                  <a:schemeClr val="tx1"/>
                </a:solidFill>
                <a:latin typeface="+mn-lt"/>
              </a:rPr>
              <a:t>Vertinsite poelgį/elgesį, o ne asmenį.</a:t>
            </a:r>
          </a:p>
          <a:p>
            <a:pPr indent="-171450">
              <a:lnSpc>
                <a:spcPct val="110000"/>
              </a:lnSpc>
              <a:spcBef>
                <a:spcPts val="600"/>
              </a:spcBef>
              <a:buClr>
                <a:srgbClr val="000000"/>
              </a:buClr>
              <a:buSzTx/>
              <a:buFont typeface="Arial" panose="020B0604020202020204" pitchFamily="34" charset="0"/>
              <a:buChar char="•"/>
            </a:pPr>
            <a:r>
              <a:rPr lang="en-US" altLang="en-US" sz="1500">
                <a:solidFill>
                  <a:schemeClr val="tx1"/>
                </a:solidFill>
                <a:latin typeface="+mn-lt"/>
              </a:rPr>
              <a:t>Niekada nenaudosite pažeminimo ir negrasinsite ryšio su jumis praradimu.</a:t>
            </a:r>
          </a:p>
          <a:p>
            <a:pPr indent="-171450">
              <a:lnSpc>
                <a:spcPct val="110000"/>
              </a:lnSpc>
              <a:spcBef>
                <a:spcPts val="600"/>
              </a:spcBef>
              <a:buClr>
                <a:srgbClr val="000000"/>
              </a:buClr>
              <a:buSzTx/>
              <a:buFont typeface="Arial" panose="020B0604020202020204" pitchFamily="34" charset="0"/>
              <a:buChar char="•"/>
            </a:pPr>
            <a:r>
              <a:rPr lang="en-US" altLang="en-US" sz="1500">
                <a:solidFill>
                  <a:schemeClr val="tx1"/>
                </a:solidFill>
                <a:latin typeface="+mn-lt"/>
              </a:rPr>
              <a:t>Po sudrausminimo ar konflikto stengsitės atkurti ryšį su vaiku.</a:t>
            </a:r>
          </a:p>
          <a:p>
            <a:pPr indent="-171450">
              <a:lnSpc>
                <a:spcPct val="110000"/>
              </a:lnSpc>
              <a:spcBef>
                <a:spcPts val="600"/>
              </a:spcBef>
              <a:buClr>
                <a:srgbClr val="000000"/>
              </a:buClr>
              <a:buSzTx/>
              <a:buFont typeface="Arial" panose="020B0604020202020204" pitchFamily="34" charset="0"/>
              <a:buChar char="•"/>
            </a:pPr>
            <a:endParaRPr lang="en-US" altLang="en-US" sz="1500">
              <a:solidFill>
                <a:schemeClr val="tx1"/>
              </a:solidFill>
              <a:latin typeface="+mn-lt"/>
            </a:endParaRPr>
          </a:p>
          <a:p>
            <a:pPr indent="-171450">
              <a:lnSpc>
                <a:spcPct val="110000"/>
              </a:lnSpc>
              <a:spcBef>
                <a:spcPts val="600"/>
              </a:spcBef>
              <a:buClrTx/>
              <a:buSzTx/>
              <a:buFont typeface="Arial" panose="020B0604020202020204" pitchFamily="34" charset="0"/>
              <a:buChar char="•"/>
            </a:pPr>
            <a:endParaRPr lang="en-US" altLang="en-US" sz="1500">
              <a:solidFill>
                <a:schemeClr val="tx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50582B1-9BCC-A2F8-27F2-C9CA21E323EB}"/>
              </a:ext>
            </a:extLst>
          </p:cNvPr>
          <p:cNvSpPr>
            <a:spLocks noGrp="1"/>
          </p:cNvSpPr>
          <p:nvPr>
            <p:ph type="title"/>
          </p:nvPr>
        </p:nvSpPr>
        <p:spPr>
          <a:xfrm>
            <a:off x="1657350" y="400051"/>
            <a:ext cx="4629150" cy="651272"/>
          </a:xfrm>
        </p:spPr>
        <p:txBody>
          <a:bodyPr>
            <a:normAutofit/>
          </a:bodyPr>
          <a:lstStyle/>
          <a:p>
            <a:r>
              <a:rPr lang="lt-LT" altLang="en-LT">
                <a:ea typeface="ＭＳ Ｐゴシック" panose="020B0600070205080204" pitchFamily="34" charset="-128"/>
              </a:rPr>
              <a:t>Netinkami elgesio tikslai</a:t>
            </a:r>
          </a:p>
        </p:txBody>
      </p:sp>
      <p:sp>
        <p:nvSpPr>
          <p:cNvPr id="3" name="Content Placeholder 2">
            <a:extLst>
              <a:ext uri="{FF2B5EF4-FFF2-40B4-BE49-F238E27FC236}">
                <a16:creationId xmlns:a16="http://schemas.microsoft.com/office/drawing/2014/main" id="{692810A9-557C-663A-4820-046E70968BC3}"/>
              </a:ext>
            </a:extLst>
          </p:cNvPr>
          <p:cNvSpPr>
            <a:spLocks noGrp="1"/>
          </p:cNvSpPr>
          <p:nvPr>
            <p:ph idx="1"/>
          </p:nvPr>
        </p:nvSpPr>
        <p:spPr>
          <a:xfrm>
            <a:off x="1590676" y="1257300"/>
            <a:ext cx="4761310" cy="2911079"/>
          </a:xfrm>
        </p:spPr>
        <p:txBody>
          <a:bodyPr>
            <a:noAutofit/>
          </a:bodyPr>
          <a:lstStyle/>
          <a:p>
            <a:pPr>
              <a:buFont typeface="Wingdings 3" panose="05040102010807070707" pitchFamily="18" charset="2"/>
              <a:buChar char=""/>
              <a:defRPr/>
            </a:pPr>
            <a:r>
              <a:rPr lang="lt-LT" sz="1800" dirty="0">
                <a:latin typeface="+mj-lt"/>
              </a:rPr>
              <a:t>Tai </a:t>
            </a:r>
            <a:r>
              <a:rPr lang="lt-LT" sz="1800" b="1" dirty="0">
                <a:latin typeface="+mj-lt"/>
              </a:rPr>
              <a:t>pasąmoningi</a:t>
            </a:r>
            <a:r>
              <a:rPr lang="lt-LT" sz="1800" dirty="0">
                <a:latin typeface="+mj-lt"/>
              </a:rPr>
              <a:t> vaiko veiksmai, kuriais jis siekia gauti dėmesio</a:t>
            </a:r>
            <a:r>
              <a:rPr lang="en-US" sz="1800" dirty="0">
                <a:latin typeface="+mj-lt"/>
              </a:rPr>
              <a:t> </a:t>
            </a:r>
            <a:r>
              <a:rPr lang="en-US" sz="1800" dirty="0" err="1">
                <a:latin typeface="+mj-lt"/>
              </a:rPr>
              <a:t>arba</a:t>
            </a:r>
            <a:r>
              <a:rPr lang="en-US" sz="1800" dirty="0">
                <a:latin typeface="+mj-lt"/>
              </a:rPr>
              <a:t> </a:t>
            </a:r>
            <a:r>
              <a:rPr lang="en-US" sz="1800" dirty="0" err="1">
                <a:latin typeface="+mj-lt"/>
              </a:rPr>
              <a:t>pajausti</a:t>
            </a:r>
            <a:r>
              <a:rPr lang="en-US" sz="1800" dirty="0">
                <a:latin typeface="+mj-lt"/>
              </a:rPr>
              <a:t> </a:t>
            </a:r>
            <a:r>
              <a:rPr lang="en-US" sz="1800" dirty="0" err="1">
                <a:latin typeface="+mj-lt"/>
              </a:rPr>
              <a:t>savo</a:t>
            </a:r>
            <a:r>
              <a:rPr lang="en-US" sz="1800" dirty="0">
                <a:latin typeface="+mj-lt"/>
              </a:rPr>
              <a:t> j</a:t>
            </a:r>
            <a:r>
              <a:rPr lang="lt-LT" sz="1800" dirty="0">
                <a:latin typeface="+mj-lt"/>
              </a:rPr>
              <a:t>ėgą,  arba siekia atkeršyti,  arba išreikšti savo pasidavimą.</a:t>
            </a:r>
          </a:p>
          <a:p>
            <a:pPr>
              <a:buFont typeface="Wingdings 3" panose="05040102010807070707" pitchFamily="18" charset="2"/>
              <a:buChar char=""/>
              <a:defRPr/>
            </a:pPr>
            <a:r>
              <a:rPr lang="lt-LT" sz="1800" dirty="0">
                <a:latin typeface="+mj-lt"/>
              </a:rPr>
              <a:t>Toks vaiko elgesys kelia stiprius jausmus suaugusiajam.</a:t>
            </a:r>
          </a:p>
          <a:p>
            <a:pPr>
              <a:buFont typeface="Wingdings 3" panose="05040102010807070707" pitchFamily="18" charset="2"/>
              <a:buChar char=""/>
              <a:defRPr/>
            </a:pPr>
            <a:r>
              <a:rPr lang="lt-LT" sz="1800" dirty="0">
                <a:latin typeface="+mj-lt"/>
              </a:rPr>
              <a:t>Įžvelgus, koks yra netinkamas elgesio tikslas, tinkamai į tai reaguojant, galima pakeisti vaiko elgesį pageidaujama linkme.</a:t>
            </a:r>
          </a:p>
          <a:p>
            <a:pPr>
              <a:buFont typeface="Wingdings 3" panose="05040102010807070707" pitchFamily="18" charset="2"/>
              <a:buChar char=""/>
              <a:defRPr/>
            </a:pPr>
            <a:endParaRPr lang="lt-LT" sz="1800"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B63A-3A82-B1D3-5000-BD154AD026CF}"/>
              </a:ext>
            </a:extLst>
          </p:cNvPr>
          <p:cNvSpPr>
            <a:spLocks noGrp="1"/>
          </p:cNvSpPr>
          <p:nvPr>
            <p:ph type="title"/>
          </p:nvPr>
        </p:nvSpPr>
        <p:spPr>
          <a:xfrm>
            <a:off x="1381250" y="975359"/>
            <a:ext cx="6809700" cy="356789"/>
          </a:xfrm>
        </p:spPr>
        <p:txBody>
          <a:bodyPr/>
          <a:lstStyle/>
          <a:p>
            <a:r>
              <a:rPr lang="lt-LT" sz="1400" b="1" dirty="0"/>
              <a:t>Tinkamų paliepimų formulavimas</a:t>
            </a:r>
            <a:br>
              <a:rPr lang="lt-LT" sz="1400" b="1" dirty="0"/>
            </a:br>
            <a:r>
              <a:rPr lang="lt-LT" sz="1400" b="1" dirty="0"/>
              <a:t>Užduotis. </a:t>
            </a:r>
            <a:r>
              <a:rPr lang="lt-LT" sz="1400" dirty="0"/>
              <a:t>Perrašykite ar perkurkite sakinius taip, kad jie būtų pagarbesni, skatinantys bendradarbiavimą ir geresnį ryšį su vaiku.</a:t>
            </a:r>
            <a:br>
              <a:rPr lang="lt-LT" sz="1400" dirty="0"/>
            </a:br>
            <a:endParaRPr lang="lt-LT" sz="1400" dirty="0"/>
          </a:p>
        </p:txBody>
      </p:sp>
      <p:sp>
        <p:nvSpPr>
          <p:cNvPr id="3" name="Content Placeholder 2">
            <a:extLst>
              <a:ext uri="{FF2B5EF4-FFF2-40B4-BE49-F238E27FC236}">
                <a16:creationId xmlns:a16="http://schemas.microsoft.com/office/drawing/2014/main" id="{0EC96BC8-211D-EE73-ABCB-A425085C4889}"/>
              </a:ext>
            </a:extLst>
          </p:cNvPr>
          <p:cNvSpPr>
            <a:spLocks noGrp="1"/>
          </p:cNvSpPr>
          <p:nvPr>
            <p:ph idx="1"/>
          </p:nvPr>
        </p:nvSpPr>
        <p:spPr/>
        <p:txBody>
          <a:bodyPr/>
          <a:lstStyle/>
          <a:p>
            <a:r>
              <a:rPr lang="lt-LT" dirty="0"/>
              <a:t>„Tu visada neklausai!“</a:t>
            </a:r>
          </a:p>
          <a:p>
            <a:r>
              <a:rPr lang="lt-LT" dirty="0"/>
              <a:t>„Baik iš karto!“</a:t>
            </a:r>
          </a:p>
          <a:p>
            <a:r>
              <a:rPr lang="lt-LT" dirty="0"/>
              <a:t>Kodėl tu vėl taip pasielgei?“</a:t>
            </a:r>
          </a:p>
          <a:p>
            <a:r>
              <a:rPr lang="lt-LT" dirty="0"/>
              <a:t>„Nustok verkti, čia nėra ko!“</a:t>
            </a:r>
          </a:p>
          <a:p>
            <a:r>
              <a:rPr lang="lt-LT" dirty="0"/>
              <a:t>„Jei tu dar kartą taip padarysi, bausmė garantuota!</a:t>
            </a:r>
          </a:p>
        </p:txBody>
      </p:sp>
      <p:sp>
        <p:nvSpPr>
          <p:cNvPr id="4" name="Slide Number Placeholder 3">
            <a:extLst>
              <a:ext uri="{FF2B5EF4-FFF2-40B4-BE49-F238E27FC236}">
                <a16:creationId xmlns:a16="http://schemas.microsoft.com/office/drawing/2014/main" id="{3D981B64-6AC3-563C-523A-D3CBBC3DEAFA}"/>
              </a:ext>
            </a:extLst>
          </p:cNvPr>
          <p:cNvSpPr>
            <a:spLocks noGrp="1"/>
          </p:cNvSpPr>
          <p:nvPr>
            <p:ph type="sldNum" sz="quarter" idx="12"/>
          </p:nvPr>
        </p:nvSpPr>
        <p:spPr/>
        <p:txBody>
          <a:bodyPr/>
          <a:lstStyle/>
          <a:p>
            <a:fld id="{F5D06E52-7630-F84B-AB23-AD4D7DE68425}" type="slidenum">
              <a:rPr lang="en-US" smtClean="0"/>
              <a:pPr/>
              <a:t>27</a:t>
            </a:fld>
            <a:endParaRPr lang="en-US"/>
          </a:p>
        </p:txBody>
      </p:sp>
    </p:spTree>
    <p:extLst>
      <p:ext uri="{BB962C8B-B14F-4D97-AF65-F5344CB8AC3E}">
        <p14:creationId xmlns:p14="http://schemas.microsoft.com/office/powerpoint/2010/main" val="6315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F10E-7B72-BB13-1110-149322135C2A}"/>
              </a:ext>
            </a:extLst>
          </p:cNvPr>
          <p:cNvSpPr>
            <a:spLocks noGrp="1"/>
          </p:cNvSpPr>
          <p:nvPr>
            <p:ph type="title"/>
          </p:nvPr>
        </p:nvSpPr>
        <p:spPr/>
        <p:txBody>
          <a:bodyPr/>
          <a:lstStyle/>
          <a:p>
            <a:r>
              <a:rPr lang="lt-LT" dirty="0"/>
              <a:t>Tinkamų paliepimų formulavimas</a:t>
            </a:r>
          </a:p>
        </p:txBody>
      </p:sp>
      <p:sp>
        <p:nvSpPr>
          <p:cNvPr id="3" name="Content Placeholder 2">
            <a:extLst>
              <a:ext uri="{FF2B5EF4-FFF2-40B4-BE49-F238E27FC236}">
                <a16:creationId xmlns:a16="http://schemas.microsoft.com/office/drawing/2014/main" id="{C9CB9EAE-6405-320F-DDA8-4C234BA02ECE}"/>
              </a:ext>
            </a:extLst>
          </p:cNvPr>
          <p:cNvSpPr>
            <a:spLocks noGrp="1"/>
          </p:cNvSpPr>
          <p:nvPr>
            <p:ph idx="1"/>
          </p:nvPr>
        </p:nvSpPr>
        <p:spPr/>
        <p:txBody>
          <a:bodyPr/>
          <a:lstStyle/>
          <a:p>
            <a:r>
              <a:rPr lang="lt-LT" dirty="0"/>
              <a:t>„Nesiginčyk su manimi!“</a:t>
            </a:r>
          </a:p>
          <a:p>
            <a:r>
              <a:rPr lang="lt-LT" dirty="0"/>
              <a:t>„Jeigu taip elgsiesi, niekas tavęs nemėgs.“</a:t>
            </a:r>
          </a:p>
          <a:p>
            <a:r>
              <a:rPr lang="lt-LT" dirty="0"/>
              <a:t>„Tu blogas berniukas/mergaitė!“</a:t>
            </a:r>
          </a:p>
          <a:p>
            <a:r>
              <a:rPr lang="lt-LT" dirty="0"/>
              <a:t>„Ne, nes aš taip pasakiau!“</a:t>
            </a:r>
          </a:p>
          <a:p>
            <a:r>
              <a:rPr lang="lt-LT" dirty="0"/>
              <a:t>„Jei tu neišmoksi lietuvių kalbos, tau bus blogai!“</a:t>
            </a:r>
          </a:p>
        </p:txBody>
      </p:sp>
      <p:sp>
        <p:nvSpPr>
          <p:cNvPr id="4" name="Slide Number Placeholder 3">
            <a:extLst>
              <a:ext uri="{FF2B5EF4-FFF2-40B4-BE49-F238E27FC236}">
                <a16:creationId xmlns:a16="http://schemas.microsoft.com/office/drawing/2014/main" id="{81252F6B-ADBB-066E-D785-EB2A72905295}"/>
              </a:ext>
            </a:extLst>
          </p:cNvPr>
          <p:cNvSpPr>
            <a:spLocks noGrp="1"/>
          </p:cNvSpPr>
          <p:nvPr>
            <p:ph type="sldNum" sz="quarter" idx="12"/>
          </p:nvPr>
        </p:nvSpPr>
        <p:spPr/>
        <p:txBody>
          <a:bodyPr/>
          <a:lstStyle/>
          <a:p>
            <a:fld id="{F5D06E52-7630-F84B-AB23-AD4D7DE68425}" type="slidenum">
              <a:rPr lang="en-US" smtClean="0"/>
              <a:pPr/>
              <a:t>28</a:t>
            </a:fld>
            <a:endParaRPr lang="en-US"/>
          </a:p>
        </p:txBody>
      </p:sp>
    </p:spTree>
    <p:extLst>
      <p:ext uri="{BB962C8B-B14F-4D97-AF65-F5344CB8AC3E}">
        <p14:creationId xmlns:p14="http://schemas.microsoft.com/office/powerpoint/2010/main" val="1203967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2A2A-9AFA-CA8E-80D2-91A0E1E87551}"/>
              </a:ext>
            </a:extLst>
          </p:cNvPr>
          <p:cNvSpPr>
            <a:spLocks noGrp="1"/>
          </p:cNvSpPr>
          <p:nvPr>
            <p:ph type="title"/>
          </p:nvPr>
        </p:nvSpPr>
        <p:spPr/>
        <p:txBody>
          <a:bodyPr/>
          <a:lstStyle/>
          <a:p>
            <a:r>
              <a:rPr lang="lt-LT" dirty="0"/>
              <a:t>Tinkamų paliepimų formulavimas</a:t>
            </a:r>
          </a:p>
        </p:txBody>
      </p:sp>
      <p:sp>
        <p:nvSpPr>
          <p:cNvPr id="3" name="Content Placeholder 2">
            <a:extLst>
              <a:ext uri="{FF2B5EF4-FFF2-40B4-BE49-F238E27FC236}">
                <a16:creationId xmlns:a16="http://schemas.microsoft.com/office/drawing/2014/main" id="{B245DAB7-2E14-9D45-8F11-A9612E2A17FB}"/>
              </a:ext>
            </a:extLst>
          </p:cNvPr>
          <p:cNvSpPr>
            <a:spLocks noGrp="1"/>
          </p:cNvSpPr>
          <p:nvPr>
            <p:ph idx="1"/>
          </p:nvPr>
        </p:nvSpPr>
        <p:spPr/>
        <p:txBody>
          <a:bodyPr/>
          <a:lstStyle/>
          <a:p>
            <a:r>
              <a:rPr lang="lt-LT" dirty="0"/>
              <a:t>„Jeigu nenueisi į lituanistinę mokyklą, niekada neišmoksi lietuviškai!“</a:t>
            </a:r>
          </a:p>
          <a:p>
            <a:r>
              <a:rPr lang="lt-LT" dirty="0"/>
              <a:t>„Tau privalu mokytis lietuviškai, nes taip reikia!“</a:t>
            </a:r>
          </a:p>
          <a:p>
            <a:r>
              <a:rPr lang="fi-FI" dirty="0"/>
              <a:t>„Nustok skųstis, visi vaikai eina į lituanistinę mokyklą!“</a:t>
            </a:r>
            <a:endParaRPr lang="lt-LT" dirty="0"/>
          </a:p>
          <a:p>
            <a:r>
              <a:rPr lang="lt-LT" dirty="0"/>
              <a:t>„Jei tingėsi mokytis lietuviškai, negalėsi kalbėtis su giminėmis!“</a:t>
            </a:r>
            <a:br>
              <a:rPr lang="lt-LT" dirty="0"/>
            </a:br>
            <a:endParaRPr lang="lt-LT" dirty="0"/>
          </a:p>
        </p:txBody>
      </p:sp>
      <p:sp>
        <p:nvSpPr>
          <p:cNvPr id="4" name="Slide Number Placeholder 3">
            <a:extLst>
              <a:ext uri="{FF2B5EF4-FFF2-40B4-BE49-F238E27FC236}">
                <a16:creationId xmlns:a16="http://schemas.microsoft.com/office/drawing/2014/main" id="{92F35397-E7ED-4149-5D4F-EBBBBC1D3207}"/>
              </a:ext>
            </a:extLst>
          </p:cNvPr>
          <p:cNvSpPr>
            <a:spLocks noGrp="1"/>
          </p:cNvSpPr>
          <p:nvPr>
            <p:ph type="sldNum" sz="quarter" idx="12"/>
          </p:nvPr>
        </p:nvSpPr>
        <p:spPr/>
        <p:txBody>
          <a:bodyPr/>
          <a:lstStyle/>
          <a:p>
            <a:fld id="{F5D06E52-7630-F84B-AB23-AD4D7DE68425}" type="slidenum">
              <a:rPr lang="en-US" smtClean="0"/>
              <a:pPr/>
              <a:t>29</a:t>
            </a:fld>
            <a:endParaRPr lang="en-US"/>
          </a:p>
        </p:txBody>
      </p:sp>
    </p:spTree>
    <p:extLst>
      <p:ext uri="{BB962C8B-B14F-4D97-AF65-F5344CB8AC3E}">
        <p14:creationId xmlns:p14="http://schemas.microsoft.com/office/powerpoint/2010/main" val="291787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ABA6-D299-40E7-D6B2-4E3478ADF187}"/>
              </a:ext>
            </a:extLst>
          </p:cNvPr>
          <p:cNvSpPr>
            <a:spLocks noGrp="1"/>
          </p:cNvSpPr>
          <p:nvPr>
            <p:ph type="title"/>
          </p:nvPr>
        </p:nvSpPr>
        <p:spPr/>
        <p:txBody>
          <a:bodyPr/>
          <a:lstStyle/>
          <a:p>
            <a:r>
              <a:rPr lang="lt-LT" sz="1600" dirty="0"/>
              <a:t>GIMTOJI KALBA / PAVELDĖTOJI KALBA / TĖVŲ KALBA</a:t>
            </a:r>
            <a:endParaRPr lang="en-US" sz="1600" dirty="0"/>
          </a:p>
        </p:txBody>
      </p:sp>
      <p:sp>
        <p:nvSpPr>
          <p:cNvPr id="3" name="Text Placeholder 2">
            <a:extLst>
              <a:ext uri="{FF2B5EF4-FFF2-40B4-BE49-F238E27FC236}">
                <a16:creationId xmlns:a16="http://schemas.microsoft.com/office/drawing/2014/main" id="{725A86DC-F119-A0E3-EEAA-496914446A14}"/>
              </a:ext>
            </a:extLst>
          </p:cNvPr>
          <p:cNvSpPr>
            <a:spLocks noGrp="1"/>
          </p:cNvSpPr>
          <p:nvPr>
            <p:ph type="body" idx="1"/>
          </p:nvPr>
        </p:nvSpPr>
        <p:spPr/>
        <p:txBody>
          <a:bodyPr/>
          <a:lstStyle/>
          <a:p>
            <a:r>
              <a:rPr lang="lt-LT" sz="1800" dirty="0"/>
              <a:t>Jeigu apie lietuvių kalbos istoriją – prieš du tūkstančius metų prieš Kristų ( kaip sekvoja). Mokslininkų sutarimu –V-VI mūsų eros amžius ( kiek iki šiol liko paveldo ir skolinių?)</a:t>
            </a:r>
          </a:p>
          <a:p>
            <a:r>
              <a:rPr lang="lt-LT" sz="1800" dirty="0"/>
              <a:t> Kalba kūrybos šaltinis. Kūryba išvaduoja. Poezija leidžia pasprukti iš realybės. Kalba padeda jaustis oriai, mąstyti.</a:t>
            </a:r>
          </a:p>
          <a:p>
            <a:r>
              <a:rPr lang="lt-LT" sz="1800" dirty="0"/>
              <a:t> Žodžius kaupiame, gryniname, paliekame kitoms kartoms. GK leidžia pajausti pasaulį kaip savaiminį. Kita kalba gali nutolinti mus supantį pasaulį.</a:t>
            </a:r>
            <a:endParaRPr lang="en-US" sz="1800" dirty="0"/>
          </a:p>
        </p:txBody>
      </p:sp>
      <p:sp>
        <p:nvSpPr>
          <p:cNvPr id="4" name="Slide Number Placeholder 3">
            <a:extLst>
              <a:ext uri="{FF2B5EF4-FFF2-40B4-BE49-F238E27FC236}">
                <a16:creationId xmlns:a16="http://schemas.microsoft.com/office/drawing/2014/main" id="{D7C3F35D-5271-DC18-E7B5-1D3AE0011A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599895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2E2E-BE03-B3B1-55CA-9FB35F47381D}"/>
              </a:ext>
            </a:extLst>
          </p:cNvPr>
          <p:cNvSpPr>
            <a:spLocks noGrp="1"/>
          </p:cNvSpPr>
          <p:nvPr>
            <p:ph type="title"/>
          </p:nvPr>
        </p:nvSpPr>
        <p:spPr>
          <a:xfrm>
            <a:off x="1246909" y="685800"/>
            <a:ext cx="4012741" cy="645912"/>
          </a:xfrm>
        </p:spPr>
        <p:txBody>
          <a:bodyPr wrap="square" anchor="ctr">
            <a:normAutofit fontScale="90000"/>
          </a:bodyPr>
          <a:lstStyle/>
          <a:p>
            <a:pPr>
              <a:lnSpc>
                <a:spcPct val="90000"/>
              </a:lnSpc>
            </a:pPr>
            <a:r>
              <a:rPr lang="lt-LT" sz="1700" dirty="0"/>
              <a:t>Laimingas vaikas?</a:t>
            </a:r>
            <a:r>
              <a:rPr lang="lt-LT" sz="1700" b="1" i="0" u="none" strike="noStrike" baseline="0" dirty="0"/>
              <a:t> Kaip paruošti vaiką gyvenimui?</a:t>
            </a:r>
            <a:br>
              <a:rPr lang="lt-LT" sz="1700" b="0" i="0" u="none" strike="noStrike" baseline="0" dirty="0"/>
            </a:br>
            <a:endParaRPr lang="lt-LT" sz="1700" dirty="0"/>
          </a:p>
        </p:txBody>
      </p:sp>
      <p:sp>
        <p:nvSpPr>
          <p:cNvPr id="3" name="Content Placeholder 2">
            <a:extLst>
              <a:ext uri="{FF2B5EF4-FFF2-40B4-BE49-F238E27FC236}">
                <a16:creationId xmlns:a16="http://schemas.microsoft.com/office/drawing/2014/main" id="{F33CF44D-8D2B-9C7B-424D-842A72C77D02}"/>
              </a:ext>
            </a:extLst>
          </p:cNvPr>
          <p:cNvSpPr>
            <a:spLocks noGrp="1"/>
          </p:cNvSpPr>
          <p:nvPr>
            <p:ph type="body" idx="1"/>
          </p:nvPr>
        </p:nvSpPr>
        <p:spPr>
          <a:xfrm>
            <a:off x="1381250" y="1616470"/>
            <a:ext cx="6809700" cy="3112200"/>
          </a:xfrm>
        </p:spPr>
        <p:txBody>
          <a:bodyPr wrap="square" anchor="t">
            <a:normAutofit/>
          </a:bodyPr>
          <a:lstStyle/>
          <a:p>
            <a:pPr marL="76200" indent="0">
              <a:lnSpc>
                <a:spcPct val="90000"/>
              </a:lnSpc>
              <a:buNone/>
            </a:pPr>
            <a:endParaRPr lang="lt-LT" sz="1700" b="0" i="0" u="none" strike="noStrike" baseline="0" dirty="0"/>
          </a:p>
          <a:p>
            <a:pPr>
              <a:lnSpc>
                <a:spcPct val="90000"/>
              </a:lnSpc>
            </a:pPr>
            <a:r>
              <a:rPr lang="lt-LT" sz="1700" b="0" i="0" u="none" strike="noStrike" baseline="0" dirty="0"/>
              <a:t>Dienos režimas</a:t>
            </a:r>
          </a:p>
          <a:p>
            <a:pPr>
              <a:lnSpc>
                <a:spcPct val="90000"/>
              </a:lnSpc>
            </a:pPr>
            <a:r>
              <a:rPr lang="lt-LT" sz="1700" b="0" i="0" u="none" strike="noStrike" baseline="0" dirty="0"/>
              <a:t>Pozityvus vaiko nuteikimas</a:t>
            </a:r>
          </a:p>
          <a:p>
            <a:pPr>
              <a:lnSpc>
                <a:spcPct val="90000"/>
              </a:lnSpc>
            </a:pPr>
            <a:r>
              <a:rPr lang="lt-LT" sz="1700" b="0" i="0" u="none" strike="noStrike" baseline="0" dirty="0"/>
              <a:t>(akcentuojant veiklą ir jausmų pažinimą)</a:t>
            </a:r>
          </a:p>
          <a:p>
            <a:pPr>
              <a:lnSpc>
                <a:spcPct val="90000"/>
              </a:lnSpc>
            </a:pPr>
            <a:r>
              <a:rPr lang="lt-LT" sz="1700" b="0" i="0" u="none" strike="noStrike" baseline="0" dirty="0"/>
              <a:t>Ritualai suteikia saugumą</a:t>
            </a:r>
          </a:p>
          <a:p>
            <a:pPr>
              <a:lnSpc>
                <a:spcPct val="90000"/>
              </a:lnSpc>
            </a:pPr>
            <a:r>
              <a:rPr lang="lt-LT" sz="1700" b="0" i="0" u="none" strike="noStrike" baseline="0" dirty="0"/>
              <a:t>Jausmų supratimas ir jų reiškimas</a:t>
            </a:r>
          </a:p>
          <a:p>
            <a:pPr>
              <a:lnSpc>
                <a:spcPct val="90000"/>
              </a:lnSpc>
            </a:pPr>
            <a:r>
              <a:rPr lang="lt-LT" sz="1700" b="0" i="0" u="none" strike="noStrike" baseline="0" dirty="0"/>
              <a:t>Tėvų empatija</a:t>
            </a:r>
          </a:p>
          <a:p>
            <a:pPr>
              <a:lnSpc>
                <a:spcPct val="90000"/>
              </a:lnSpc>
            </a:pPr>
            <a:r>
              <a:rPr lang="lt-LT" sz="1700" b="0" i="0" u="none" strike="noStrike" baseline="0" dirty="0"/>
              <a:t>Kritinis mąstymas</a:t>
            </a:r>
          </a:p>
          <a:p>
            <a:pPr>
              <a:lnSpc>
                <a:spcPct val="90000"/>
              </a:lnSpc>
            </a:pPr>
            <a:endParaRPr lang="lt-LT" sz="1700" dirty="0"/>
          </a:p>
        </p:txBody>
      </p:sp>
      <p:sp>
        <p:nvSpPr>
          <p:cNvPr id="4" name="Slide Number Placeholder 3">
            <a:extLst>
              <a:ext uri="{FF2B5EF4-FFF2-40B4-BE49-F238E27FC236}">
                <a16:creationId xmlns:a16="http://schemas.microsoft.com/office/drawing/2014/main" id="{113CD978-63E8-6D75-2AC7-DA14FE3CA3F9}"/>
              </a:ext>
            </a:extLst>
          </p:cNvPr>
          <p:cNvSpPr>
            <a:spLocks noGrp="1"/>
          </p:cNvSpPr>
          <p:nvPr>
            <p:ph type="sldNum" idx="12"/>
          </p:nvPr>
        </p:nvSpPr>
        <p:spPr>
          <a:xfrm>
            <a:off x="8543227" y="4749851"/>
            <a:ext cx="548700" cy="393600"/>
          </a:xfrm>
        </p:spPr>
        <p:txBody>
          <a:bodyPr wrap="square" anchor="t">
            <a:normAutofit/>
          </a:bodyPr>
          <a:lstStyle/>
          <a:p>
            <a:pPr>
              <a:lnSpc>
                <a:spcPct val="90000"/>
              </a:lnSpc>
              <a:spcAft>
                <a:spcPts val="600"/>
              </a:spcAft>
            </a:pPr>
            <a:fld id="{F5D06E52-7630-F84B-AB23-AD4D7DE68425}" type="slidenum">
              <a:rPr lang="en-US" sz="900" smtClean="0"/>
              <a:pPr>
                <a:lnSpc>
                  <a:spcPct val="90000"/>
                </a:lnSpc>
                <a:spcAft>
                  <a:spcPts val="600"/>
                </a:spcAft>
              </a:pPr>
              <a:t>30</a:t>
            </a:fld>
            <a:endParaRPr lang="en-US" sz="900"/>
          </a:p>
        </p:txBody>
      </p:sp>
    </p:spTree>
    <p:extLst>
      <p:ext uri="{BB962C8B-B14F-4D97-AF65-F5344CB8AC3E}">
        <p14:creationId xmlns:p14="http://schemas.microsoft.com/office/powerpoint/2010/main" val="3231120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3C70-D9EF-D551-32F3-2ACA3DC9F486}"/>
              </a:ext>
            </a:extLst>
          </p:cNvPr>
          <p:cNvSpPr>
            <a:spLocks noGrp="1"/>
          </p:cNvSpPr>
          <p:nvPr>
            <p:ph type="title"/>
          </p:nvPr>
        </p:nvSpPr>
        <p:spPr>
          <a:xfrm>
            <a:off x="1381250" y="896549"/>
            <a:ext cx="6809700" cy="435600"/>
          </a:xfrm>
        </p:spPr>
        <p:txBody>
          <a:bodyPr wrap="square" anchor="ctr">
            <a:normAutofit/>
          </a:bodyPr>
          <a:lstStyle/>
          <a:p>
            <a:pPr>
              <a:lnSpc>
                <a:spcPct val="90000"/>
              </a:lnSpc>
            </a:pPr>
            <a:r>
              <a:rPr lang="lt-LT" sz="1700" dirty="0"/>
              <a:t>Kas gali trukdyti?</a:t>
            </a:r>
          </a:p>
        </p:txBody>
      </p:sp>
      <p:sp>
        <p:nvSpPr>
          <p:cNvPr id="8" name="Text Placeholder 2">
            <a:extLst>
              <a:ext uri="{FF2B5EF4-FFF2-40B4-BE49-F238E27FC236}">
                <a16:creationId xmlns:a16="http://schemas.microsoft.com/office/drawing/2014/main" id="{A72A0E85-40EE-B317-6F3D-4631F535D551}"/>
              </a:ext>
            </a:extLst>
          </p:cNvPr>
          <p:cNvSpPr>
            <a:spLocks noGrp="1"/>
          </p:cNvSpPr>
          <p:nvPr>
            <p:ph idx="1"/>
          </p:nvPr>
        </p:nvSpPr>
        <p:spPr>
          <a:xfrm>
            <a:off x="1381250" y="1616470"/>
            <a:ext cx="6809700" cy="3112200"/>
          </a:xfrm>
        </p:spPr>
        <p:txBody>
          <a:bodyPr wrap="square" anchor="t">
            <a:normAutofit/>
          </a:bodyPr>
          <a:lstStyle/>
          <a:p>
            <a:endParaRPr lang="lt-LT" b="0" i="0" u="none" strike="noStrike" baseline="0"/>
          </a:p>
          <a:p>
            <a:r>
              <a:rPr lang="lt-LT" b="1" i="0" u="none" strike="noStrike" baseline="0"/>
              <a:t>Pastangos dvigubai svarbiau nei talentas</a:t>
            </a:r>
            <a:endParaRPr lang="lt-LT" b="0" i="0" u="none" strike="noStrike" baseline="0"/>
          </a:p>
          <a:p>
            <a:r>
              <a:rPr lang="lt-LT" b="0" i="0" u="none" strike="noStrike" baseline="0"/>
              <a:t>Jie talentą pabrėžiame pernelyg, vadinasi, kitų dalykų nepabrėžiame pakankamai.</a:t>
            </a:r>
          </a:p>
          <a:p>
            <a:r>
              <a:rPr lang="lt-LT" b="0" i="0" u="none" strike="noStrike" baseline="0"/>
              <a:t>TALENTAS*PASTANGA=ĮGŪDIS</a:t>
            </a:r>
          </a:p>
          <a:p>
            <a:r>
              <a:rPr lang="lt-LT" b="0" i="0" u="none" strike="noStrike" baseline="0"/>
              <a:t>ĮGŪDIS*PASTANGA=LAIMĖJIMAS</a:t>
            </a:r>
            <a:endParaRPr lang="lt-LT"/>
          </a:p>
        </p:txBody>
      </p:sp>
      <p:sp>
        <p:nvSpPr>
          <p:cNvPr id="4" name="Slide Number Placeholder 3">
            <a:extLst>
              <a:ext uri="{FF2B5EF4-FFF2-40B4-BE49-F238E27FC236}">
                <a16:creationId xmlns:a16="http://schemas.microsoft.com/office/drawing/2014/main" id="{E9587B81-A27D-0C45-ACE3-6DA1FDB1D208}"/>
              </a:ext>
            </a:extLst>
          </p:cNvPr>
          <p:cNvSpPr>
            <a:spLocks noGrp="1"/>
          </p:cNvSpPr>
          <p:nvPr>
            <p:ph type="sldNum" sz="quarter" idx="12"/>
          </p:nvPr>
        </p:nvSpPr>
        <p:spPr>
          <a:xfrm>
            <a:off x="8543227" y="4749851"/>
            <a:ext cx="548700" cy="393600"/>
          </a:xfrm>
        </p:spPr>
        <p:txBody>
          <a:bodyPr wrap="square" anchor="t">
            <a:normAutofit/>
          </a:bodyPr>
          <a:lstStyle/>
          <a:p>
            <a:pPr marL="0" lvl="0" indent="0" rtl="0">
              <a:lnSpc>
                <a:spcPct val="90000"/>
              </a:lnSpc>
              <a:spcBef>
                <a:spcPts val="0"/>
              </a:spcBef>
              <a:spcAft>
                <a:spcPts val="600"/>
              </a:spcAft>
              <a:buNone/>
            </a:pPr>
            <a:fld id="{00000000-1234-1234-1234-123412341234}" type="slidenum">
              <a:rPr lang="en" sz="900" smtClean="0"/>
              <a:pPr marL="0" lvl="0" indent="0" rtl="0">
                <a:lnSpc>
                  <a:spcPct val="90000"/>
                </a:lnSpc>
                <a:spcBef>
                  <a:spcPts val="0"/>
                </a:spcBef>
                <a:spcAft>
                  <a:spcPts val="600"/>
                </a:spcAft>
                <a:buNone/>
              </a:pPr>
              <a:t>31</a:t>
            </a:fld>
            <a:endParaRPr lang="en" sz="900"/>
          </a:p>
        </p:txBody>
      </p:sp>
    </p:spTree>
    <p:extLst>
      <p:ext uri="{BB962C8B-B14F-4D97-AF65-F5344CB8AC3E}">
        <p14:creationId xmlns:p14="http://schemas.microsoft.com/office/powerpoint/2010/main" val="185572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316A-BB19-5B50-F47D-C362C5B92E6B}"/>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23FCB1B2-F99C-B6C9-2196-62B6927BDA49}"/>
              </a:ext>
            </a:extLst>
          </p:cNvPr>
          <p:cNvSpPr>
            <a:spLocks noGrp="1"/>
          </p:cNvSpPr>
          <p:nvPr>
            <p:ph type="title"/>
          </p:nvPr>
        </p:nvSpPr>
        <p:spPr>
          <a:xfrm>
            <a:off x="1381250" y="896549"/>
            <a:ext cx="6809700" cy="435600"/>
          </a:xfrm>
        </p:spPr>
        <p:txBody>
          <a:bodyPr/>
          <a:lstStyle/>
          <a:p>
            <a:r>
              <a:rPr lang="lt-LT" dirty="0"/>
              <a:t>Nesusikalbėjimo ir konfliktų priežastys</a:t>
            </a:r>
            <a:endParaRPr lang="en-US" dirty="0"/>
          </a:p>
        </p:txBody>
      </p:sp>
      <p:sp>
        <p:nvSpPr>
          <p:cNvPr id="15" name="Content Placeholder 2">
            <a:extLst>
              <a:ext uri="{FF2B5EF4-FFF2-40B4-BE49-F238E27FC236}">
                <a16:creationId xmlns:a16="http://schemas.microsoft.com/office/drawing/2014/main" id="{2E23CB34-A953-D48B-5E06-BFD8F6E4ADB8}"/>
              </a:ext>
            </a:extLst>
          </p:cNvPr>
          <p:cNvSpPr>
            <a:spLocks noGrp="1"/>
          </p:cNvSpPr>
          <p:nvPr>
            <p:ph idx="1"/>
          </p:nvPr>
        </p:nvSpPr>
        <p:spPr>
          <a:xfrm>
            <a:off x="1381250" y="1616470"/>
            <a:ext cx="6809700" cy="3112200"/>
          </a:xfrm>
        </p:spPr>
        <p:txBody>
          <a:bodyPr wrap="square" anchor="t">
            <a:normAutofit/>
          </a:bodyPr>
          <a:lstStyle/>
          <a:p>
            <a:pPr>
              <a:lnSpc>
                <a:spcPct val="90000"/>
              </a:lnSpc>
              <a:spcAft>
                <a:spcPts val="1000"/>
              </a:spcAft>
            </a:pPr>
            <a:r>
              <a:rPr lang="lt-LT" sz="1500" b="1" dirty="0">
                <a:effectLst/>
              </a:rPr>
              <a:t> Sako tiesą                                                                      </a:t>
            </a:r>
            <a:endParaRPr lang="lt-LT" sz="1500" dirty="0">
              <a:effectLst/>
            </a:endParaRPr>
          </a:p>
          <a:p>
            <a:pPr marL="76200" indent="0">
              <a:lnSpc>
                <a:spcPct val="90000"/>
              </a:lnSpc>
              <a:spcAft>
                <a:spcPts val="1000"/>
              </a:spcAft>
              <a:buNone/>
            </a:pPr>
            <a:r>
              <a:rPr lang="lt-LT" sz="1500" b="1" dirty="0">
                <a:effectLst/>
              </a:rPr>
              <a:t>                                                   </a:t>
            </a:r>
            <a:endParaRPr lang="lt-LT" sz="1500" dirty="0">
              <a:effectLst/>
            </a:endParaRPr>
          </a:p>
          <a:p>
            <a:pPr marL="76200" indent="0">
              <a:lnSpc>
                <a:spcPct val="90000"/>
              </a:lnSpc>
              <a:spcAft>
                <a:spcPts val="1000"/>
              </a:spcAft>
              <a:buNone/>
            </a:pPr>
            <a:r>
              <a:rPr lang="lt-LT" sz="1500" dirty="0">
                <a:effectLst/>
              </a:rPr>
              <a:t>                    turėdamas gerų                               turėdamas blogų</a:t>
            </a:r>
          </a:p>
          <a:p>
            <a:pPr marL="76200" indent="0">
              <a:lnSpc>
                <a:spcPct val="90000"/>
              </a:lnSpc>
              <a:spcAft>
                <a:spcPts val="1000"/>
              </a:spcAft>
              <a:buNone/>
            </a:pPr>
            <a:r>
              <a:rPr lang="lt-LT" sz="1500" dirty="0">
                <a:effectLst/>
              </a:rPr>
              <a:t>                 ketinimų (intencijų)                          ketinimų (intencijų)</a:t>
            </a:r>
          </a:p>
          <a:p>
            <a:pPr marL="76200" indent="0">
              <a:lnSpc>
                <a:spcPct val="90000"/>
              </a:lnSpc>
              <a:spcAft>
                <a:spcPts val="1000"/>
              </a:spcAft>
              <a:buNone/>
            </a:pPr>
            <a:r>
              <a:rPr lang="lt-LT" sz="1500" b="1" dirty="0">
                <a:effectLst/>
              </a:rPr>
              <a:t>                                                                                    </a:t>
            </a:r>
            <a:endParaRPr lang="lt-LT" sz="1500" dirty="0">
              <a:effectLst/>
            </a:endParaRPr>
          </a:p>
          <a:p>
            <a:pPr marL="76200" indent="0">
              <a:lnSpc>
                <a:spcPct val="90000"/>
              </a:lnSpc>
              <a:spcAft>
                <a:spcPts val="1000"/>
              </a:spcAft>
              <a:buNone/>
            </a:pPr>
            <a:r>
              <a:rPr lang="lt-LT" sz="1500" dirty="0">
                <a:effectLst/>
              </a:rPr>
              <a:t> 1. padariniai            2. padariniai           3. padariniai            4. padariniai </a:t>
            </a:r>
          </a:p>
          <a:p>
            <a:pPr marL="76200" indent="0">
              <a:lnSpc>
                <a:spcPct val="90000"/>
              </a:lnSpc>
              <a:spcAft>
                <a:spcPts val="1000"/>
              </a:spcAft>
              <a:buNone/>
            </a:pPr>
            <a:r>
              <a:rPr lang="lt-LT" sz="1500" dirty="0">
                <a:effectLst/>
              </a:rPr>
              <a:t>             geri                    blogi                           geri                    blogi</a:t>
            </a:r>
            <a:endParaRPr lang="lt-LT" sz="1500" dirty="0"/>
          </a:p>
        </p:txBody>
      </p:sp>
      <p:sp>
        <p:nvSpPr>
          <p:cNvPr id="4" name="Slide Number Placeholder 3">
            <a:extLst>
              <a:ext uri="{FF2B5EF4-FFF2-40B4-BE49-F238E27FC236}">
                <a16:creationId xmlns:a16="http://schemas.microsoft.com/office/drawing/2014/main" id="{EADCA5CF-303F-EA97-44F2-22881EC10962}"/>
              </a:ext>
            </a:extLst>
          </p:cNvPr>
          <p:cNvSpPr>
            <a:spLocks noGrp="1"/>
          </p:cNvSpPr>
          <p:nvPr>
            <p:ph type="sldNum" sz="quarter" idx="12"/>
          </p:nvPr>
        </p:nvSpPr>
        <p:spPr>
          <a:xfrm>
            <a:off x="8543227" y="4749851"/>
            <a:ext cx="548700" cy="393600"/>
          </a:xfrm>
        </p:spPr>
        <p:txBody>
          <a:bodyPr wrap="square" anchor="t">
            <a:normAutofit/>
          </a:bodyPr>
          <a:lstStyle/>
          <a:p>
            <a:pPr>
              <a:lnSpc>
                <a:spcPct val="90000"/>
              </a:lnSpc>
              <a:spcAft>
                <a:spcPts val="600"/>
              </a:spcAft>
            </a:pPr>
            <a:fld id="{F5D06E52-7630-F84B-AB23-AD4D7DE68425}" type="slidenum">
              <a:rPr lang="en-US" sz="900" smtClean="0"/>
              <a:pPr>
                <a:lnSpc>
                  <a:spcPct val="90000"/>
                </a:lnSpc>
                <a:spcAft>
                  <a:spcPts val="600"/>
                </a:spcAft>
              </a:pPr>
              <a:t>32</a:t>
            </a:fld>
            <a:endParaRPr lang="en-US" sz="900"/>
          </a:p>
        </p:txBody>
      </p:sp>
    </p:spTree>
    <p:extLst>
      <p:ext uri="{BB962C8B-B14F-4D97-AF65-F5344CB8AC3E}">
        <p14:creationId xmlns:p14="http://schemas.microsoft.com/office/powerpoint/2010/main" val="3360744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66309-E5DE-31E3-12B3-AF243A0A5C2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765E83D3-A91D-F662-DFDE-6B8DEE13EDCA}"/>
              </a:ext>
            </a:extLst>
          </p:cNvPr>
          <p:cNvSpPr>
            <a:spLocks noGrp="1"/>
          </p:cNvSpPr>
          <p:nvPr>
            <p:ph type="title"/>
          </p:nvPr>
        </p:nvSpPr>
        <p:spPr>
          <a:xfrm>
            <a:off x="1381250" y="896112"/>
            <a:ext cx="3878400" cy="435600"/>
          </a:xfrm>
        </p:spPr>
        <p:txBody>
          <a:bodyPr/>
          <a:lstStyle/>
          <a:p>
            <a:r>
              <a:rPr lang="lt-LT" sz="1600" dirty="0"/>
              <a:t>Nesusikalbėjimų</a:t>
            </a:r>
            <a:r>
              <a:rPr lang="lt-LT" dirty="0"/>
              <a:t> ir konfliktų priežastys</a:t>
            </a:r>
            <a:endParaRPr lang="en-US" dirty="0"/>
          </a:p>
        </p:txBody>
      </p:sp>
      <p:sp>
        <p:nvSpPr>
          <p:cNvPr id="3" name="Content Placeholder 2">
            <a:extLst>
              <a:ext uri="{FF2B5EF4-FFF2-40B4-BE49-F238E27FC236}">
                <a16:creationId xmlns:a16="http://schemas.microsoft.com/office/drawing/2014/main" id="{ADA19DB0-4ABA-1D06-AE9F-BA838116B1C5}"/>
              </a:ext>
            </a:extLst>
          </p:cNvPr>
          <p:cNvSpPr>
            <a:spLocks noGrp="1"/>
          </p:cNvSpPr>
          <p:nvPr>
            <p:ph type="body" idx="1"/>
          </p:nvPr>
        </p:nvSpPr>
        <p:spPr>
          <a:xfrm>
            <a:off x="1381250" y="1616470"/>
            <a:ext cx="6809700" cy="3112200"/>
          </a:xfrm>
        </p:spPr>
        <p:txBody>
          <a:bodyPr wrap="square" anchor="t">
            <a:normAutofit/>
          </a:bodyPr>
          <a:lstStyle/>
          <a:p>
            <a:pPr>
              <a:lnSpc>
                <a:spcPct val="90000"/>
              </a:lnSpc>
              <a:spcAft>
                <a:spcPts val="1000"/>
              </a:spcAft>
            </a:pPr>
            <a:r>
              <a:rPr lang="lt-LT" sz="1500" b="1" dirty="0">
                <a:effectLst/>
              </a:rPr>
              <a:t> Meluoja                                                                                                           </a:t>
            </a:r>
            <a:endParaRPr lang="lt-LT" sz="1500" dirty="0">
              <a:effectLst/>
            </a:endParaRPr>
          </a:p>
          <a:p>
            <a:pPr marL="76200" indent="0">
              <a:lnSpc>
                <a:spcPct val="90000"/>
              </a:lnSpc>
              <a:spcAft>
                <a:spcPts val="1000"/>
              </a:spcAft>
              <a:buNone/>
            </a:pPr>
            <a:r>
              <a:rPr lang="lt-LT" sz="1500" dirty="0">
                <a:effectLst/>
              </a:rPr>
              <a:t>                   turėdamas gerų                               turėdamas blogų</a:t>
            </a:r>
          </a:p>
          <a:p>
            <a:pPr marL="76200" indent="0">
              <a:lnSpc>
                <a:spcPct val="90000"/>
              </a:lnSpc>
              <a:spcAft>
                <a:spcPts val="1000"/>
              </a:spcAft>
              <a:buNone/>
            </a:pPr>
            <a:r>
              <a:rPr lang="lt-LT" sz="1500" dirty="0">
                <a:effectLst/>
              </a:rPr>
              <a:t>                 ketinimų (intencijų)                          ketinimų (intencijų)</a:t>
            </a:r>
            <a:r>
              <a:rPr lang="lt-LT" sz="1500" b="1" dirty="0">
                <a:effectLst/>
              </a:rPr>
              <a:t>                                                        </a:t>
            </a:r>
            <a:endParaRPr lang="lt-LT" sz="1500" dirty="0">
              <a:effectLst/>
            </a:endParaRPr>
          </a:p>
          <a:p>
            <a:pPr marL="76200" indent="0">
              <a:lnSpc>
                <a:spcPct val="90000"/>
              </a:lnSpc>
              <a:spcAft>
                <a:spcPts val="1000"/>
              </a:spcAft>
              <a:buNone/>
            </a:pPr>
            <a:r>
              <a:rPr lang="lt-LT" sz="1500" dirty="0">
                <a:effectLst/>
              </a:rPr>
              <a:t>      5. padariniai          6. padariniai                 7.  padariniai           8. padariniai </a:t>
            </a:r>
          </a:p>
          <a:p>
            <a:pPr marL="76200" indent="0">
              <a:lnSpc>
                <a:spcPct val="90000"/>
              </a:lnSpc>
              <a:spcAft>
                <a:spcPts val="1000"/>
              </a:spcAft>
              <a:buNone/>
            </a:pPr>
            <a:r>
              <a:rPr lang="lt-LT" sz="1500" dirty="0">
                <a:effectLst/>
              </a:rPr>
              <a:t>            geri                    blogi                                  geri                    blogi</a:t>
            </a:r>
            <a:endParaRPr lang="lt-LT" sz="1500" dirty="0"/>
          </a:p>
        </p:txBody>
      </p:sp>
      <p:sp>
        <p:nvSpPr>
          <p:cNvPr id="4" name="Slide Number Placeholder 3">
            <a:extLst>
              <a:ext uri="{FF2B5EF4-FFF2-40B4-BE49-F238E27FC236}">
                <a16:creationId xmlns:a16="http://schemas.microsoft.com/office/drawing/2014/main" id="{845BF18B-B5A0-853B-B4B3-485992EF2F31}"/>
              </a:ext>
            </a:extLst>
          </p:cNvPr>
          <p:cNvSpPr>
            <a:spLocks noGrp="1"/>
          </p:cNvSpPr>
          <p:nvPr>
            <p:ph type="sldNum" idx="12"/>
          </p:nvPr>
        </p:nvSpPr>
        <p:spPr>
          <a:xfrm>
            <a:off x="8543227" y="4749851"/>
            <a:ext cx="548700" cy="393600"/>
          </a:xfrm>
        </p:spPr>
        <p:txBody>
          <a:bodyPr wrap="square" anchor="t">
            <a:normAutofit/>
          </a:bodyPr>
          <a:lstStyle/>
          <a:p>
            <a:pPr>
              <a:lnSpc>
                <a:spcPct val="90000"/>
              </a:lnSpc>
              <a:spcAft>
                <a:spcPts val="600"/>
              </a:spcAft>
            </a:pPr>
            <a:fld id="{F5D06E52-7630-F84B-AB23-AD4D7DE68425}" type="slidenum">
              <a:rPr lang="en-US" sz="900" smtClean="0"/>
              <a:pPr>
                <a:lnSpc>
                  <a:spcPct val="90000"/>
                </a:lnSpc>
                <a:spcAft>
                  <a:spcPts val="600"/>
                </a:spcAft>
              </a:pPr>
              <a:t>33</a:t>
            </a:fld>
            <a:endParaRPr lang="en-US" sz="900"/>
          </a:p>
        </p:txBody>
      </p:sp>
    </p:spTree>
    <p:extLst>
      <p:ext uri="{BB962C8B-B14F-4D97-AF65-F5344CB8AC3E}">
        <p14:creationId xmlns:p14="http://schemas.microsoft.com/office/powerpoint/2010/main" val="542033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2E15F-DD09-6A50-5F8D-DF1957DAE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279B-4627-AE6D-10DD-F5273F444B02}"/>
              </a:ext>
            </a:extLst>
          </p:cNvPr>
          <p:cNvSpPr>
            <a:spLocks noGrp="1" noRot="1" noMove="1" noResize="1" noEditPoints="1" noAdjustHandles="1" noChangeArrowheads="1" noChangeShapeType="1"/>
          </p:cNvSpPr>
          <p:nvPr>
            <p:ph type="title"/>
          </p:nvPr>
        </p:nvSpPr>
        <p:spPr/>
        <p:txBody>
          <a:bodyPr/>
          <a:lstStyle/>
          <a:p>
            <a:r>
              <a:rPr lang="lt-LT" dirty="0"/>
              <a:t>Tiesos ir melo situacijos</a:t>
            </a:r>
          </a:p>
        </p:txBody>
      </p:sp>
      <p:sp>
        <p:nvSpPr>
          <p:cNvPr id="3" name="Content Placeholder 2">
            <a:extLst>
              <a:ext uri="{FF2B5EF4-FFF2-40B4-BE49-F238E27FC236}">
                <a16:creationId xmlns:a16="http://schemas.microsoft.com/office/drawing/2014/main" id="{7078C4D0-1ADD-088B-E3DA-765B304BDBD4}"/>
              </a:ext>
            </a:extLst>
          </p:cNvPr>
          <p:cNvSpPr>
            <a:spLocks noGrp="1"/>
          </p:cNvSpPr>
          <p:nvPr>
            <p:ph idx="1"/>
          </p:nvPr>
        </p:nvSpPr>
        <p:spPr>
          <a:xfrm>
            <a:off x="1295906" y="1332149"/>
            <a:ext cx="6809700" cy="3112200"/>
          </a:xfrm>
        </p:spPr>
        <p:txBody>
          <a:bodyPr/>
          <a:lstStyle/>
          <a:p>
            <a:pPr marL="76200" indent="0">
              <a:buNone/>
            </a:pPr>
            <a:r>
              <a:rPr lang="lt-LT" dirty="0"/>
              <a:t> </a:t>
            </a:r>
            <a:r>
              <a:rPr lang="lt-LT" sz="1600" b="1" dirty="0"/>
              <a:t>1. TIESA SU GERA INTENCIJA, GERI PADARINIAI</a:t>
            </a:r>
          </a:p>
          <a:p>
            <a:r>
              <a:rPr lang="lt-LT" sz="1600" b="1" dirty="0"/>
              <a:t>Mokytoja ir mokinė</a:t>
            </a:r>
            <a:endParaRPr lang="lt-LT" sz="1600" dirty="0"/>
          </a:p>
          <a:p>
            <a:r>
              <a:rPr lang="lt-LT" sz="1600" dirty="0"/>
              <a:t>Mokytoja Rasa pastebėjo, kad jos mokinė Gabija turi talentą rašyti. Vieną dieną, grąžindama rašinio įvertinimus, ji priėjo prie Gabijos ir pasakė:</a:t>
            </a:r>
            <a:br>
              <a:rPr lang="lt-LT" sz="1600" dirty="0"/>
            </a:br>
            <a:r>
              <a:rPr lang="lt-LT" sz="1600" dirty="0"/>
              <a:t>– Gabija, tavo rašinys buvo nuostabus. Turi puikią vaizduotę ir jautrumą kalbai. Aš tikrai tikiu, kad galėtum dalyvauti jaunųjų rašytojų konkurse.</a:t>
            </a:r>
          </a:p>
          <a:p>
            <a:r>
              <a:rPr lang="lt-LT" sz="1600" dirty="0"/>
              <a:t>Gabija iš pradžių susigėdo, bet mokytojos palaikymas paskatino ją išbandyti savo jėgas. Ji parašė dar vieną kūrinį, išsiuntė jį konkursui ir... laimėjo! Tai padėjo jai suprasti, kad rašymas yra jos stiprioji pusė, ir ji nusprendė ateityje studijuoti filologiją.</a:t>
            </a:r>
          </a:p>
          <a:p>
            <a:pPr marL="76200" indent="0">
              <a:buNone/>
            </a:pPr>
            <a:endParaRPr lang="lt-LT" dirty="0"/>
          </a:p>
        </p:txBody>
      </p:sp>
      <p:sp>
        <p:nvSpPr>
          <p:cNvPr id="4" name="Slide Number Placeholder 3">
            <a:extLst>
              <a:ext uri="{FF2B5EF4-FFF2-40B4-BE49-F238E27FC236}">
                <a16:creationId xmlns:a16="http://schemas.microsoft.com/office/drawing/2014/main" id="{6A088B27-EB34-CE5E-2DAF-5CEE918F1554}"/>
              </a:ext>
            </a:extLst>
          </p:cNvPr>
          <p:cNvSpPr>
            <a:spLocks noGrp="1"/>
          </p:cNvSpPr>
          <p:nvPr>
            <p:ph type="sldNum" sz="quarter" idx="12"/>
          </p:nvPr>
        </p:nvSpPr>
        <p:spPr/>
        <p:txBody>
          <a:bodyPr/>
          <a:lstStyle/>
          <a:p>
            <a:fld id="{F5D06E52-7630-F84B-AB23-AD4D7DE68425}" type="slidenum">
              <a:rPr lang="en-US" smtClean="0"/>
              <a:pPr/>
              <a:t>34</a:t>
            </a:fld>
            <a:endParaRPr lang="en-US"/>
          </a:p>
        </p:txBody>
      </p:sp>
    </p:spTree>
    <p:extLst>
      <p:ext uri="{BB962C8B-B14F-4D97-AF65-F5344CB8AC3E}">
        <p14:creationId xmlns:p14="http://schemas.microsoft.com/office/powerpoint/2010/main" val="3140309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74D4-6239-ED37-5101-6762862B94E3}"/>
              </a:ext>
            </a:extLst>
          </p:cNvPr>
          <p:cNvSpPr>
            <a:spLocks noGrp="1"/>
          </p:cNvSpPr>
          <p:nvPr>
            <p:ph type="title"/>
          </p:nvPr>
        </p:nvSpPr>
        <p:spPr/>
        <p:txBody>
          <a:bodyPr/>
          <a:lstStyle/>
          <a:p>
            <a:r>
              <a:rPr lang="lt-LT" sz="1600" b="1" dirty="0"/>
              <a:t>2. TIESA SU GERA INTENCIJA, BLOGI PADARINIAI</a:t>
            </a:r>
            <a:br>
              <a:rPr lang="lt-LT" sz="1600" b="1" dirty="0"/>
            </a:br>
            <a:endParaRPr lang="lt-LT" sz="1600" dirty="0"/>
          </a:p>
        </p:txBody>
      </p:sp>
      <p:sp>
        <p:nvSpPr>
          <p:cNvPr id="3" name="Content Placeholder 2">
            <a:extLst>
              <a:ext uri="{FF2B5EF4-FFF2-40B4-BE49-F238E27FC236}">
                <a16:creationId xmlns:a16="http://schemas.microsoft.com/office/drawing/2014/main" id="{028546F3-EE70-6B0E-1D97-D58F3C2AB9E2}"/>
              </a:ext>
            </a:extLst>
          </p:cNvPr>
          <p:cNvSpPr>
            <a:spLocks noGrp="1"/>
          </p:cNvSpPr>
          <p:nvPr>
            <p:ph idx="1"/>
          </p:nvPr>
        </p:nvSpPr>
        <p:spPr/>
        <p:txBody>
          <a:bodyPr/>
          <a:lstStyle/>
          <a:p>
            <a:r>
              <a:rPr lang="lt-LT" sz="1600" b="1" dirty="0"/>
              <a:t>Tėvas ir sūnus</a:t>
            </a:r>
            <a:endParaRPr lang="lt-LT" sz="1600" dirty="0"/>
          </a:p>
          <a:p>
            <a:r>
              <a:rPr lang="lt-LT" sz="1600" dirty="0"/>
              <a:t>Tėvas pastebėjo, kad jo sūnus Paulius pastaruoju metu nebesportuoja, o laisvalaikį leidžia prie kompiuterio. Norėdamas jam padėti, tėvas pasakė:</a:t>
            </a:r>
            <a:br>
              <a:rPr lang="lt-LT" sz="1600" dirty="0"/>
            </a:br>
            <a:r>
              <a:rPr lang="lt-LT" sz="1600" dirty="0"/>
              <a:t>– </a:t>
            </a:r>
            <a:r>
              <a:rPr lang="lt-LT" sz="1600" dirty="0" err="1"/>
              <a:t>Pauliuk</a:t>
            </a:r>
            <a:r>
              <a:rPr lang="lt-LT" sz="1600" dirty="0"/>
              <a:t>, pastebėjau, kad priaugai šiek tiek svorio. Galbūt reikėtų daugiau judėti, grįžti prie krepšinio?</a:t>
            </a:r>
          </a:p>
          <a:p>
            <a:r>
              <a:rPr lang="lt-LT" sz="1600" dirty="0"/>
              <a:t>Tėvas norėjo tik gero – paskatinti sūnų sveikiau gyventi. Tačiau Paulius tai priėmė labai jautriai. Jis pradėjo kompleksuoti dėl savo išvaizdos, vengti sporto dar labiau, o vėliau net ėmė nevalgyti prieš kitus šeimos narius. Vietoj motyvacijos tėvo žodžiai sukėlė nesaugumo jausmą.</a:t>
            </a:r>
          </a:p>
          <a:p>
            <a:endParaRPr lang="lt-LT" dirty="0"/>
          </a:p>
        </p:txBody>
      </p:sp>
      <p:sp>
        <p:nvSpPr>
          <p:cNvPr id="4" name="Slide Number Placeholder 3">
            <a:extLst>
              <a:ext uri="{FF2B5EF4-FFF2-40B4-BE49-F238E27FC236}">
                <a16:creationId xmlns:a16="http://schemas.microsoft.com/office/drawing/2014/main" id="{1BB27031-41E7-36DC-0AD8-8E0F83E2DB9B}"/>
              </a:ext>
            </a:extLst>
          </p:cNvPr>
          <p:cNvSpPr>
            <a:spLocks noGrp="1"/>
          </p:cNvSpPr>
          <p:nvPr>
            <p:ph type="sldNum" sz="quarter" idx="12"/>
          </p:nvPr>
        </p:nvSpPr>
        <p:spPr/>
        <p:txBody>
          <a:bodyPr/>
          <a:lstStyle/>
          <a:p>
            <a:fld id="{F5D06E52-7630-F84B-AB23-AD4D7DE68425}" type="slidenum">
              <a:rPr lang="en-US" smtClean="0"/>
              <a:pPr/>
              <a:t>35</a:t>
            </a:fld>
            <a:endParaRPr lang="en-US"/>
          </a:p>
        </p:txBody>
      </p:sp>
    </p:spTree>
    <p:extLst>
      <p:ext uri="{BB962C8B-B14F-4D97-AF65-F5344CB8AC3E}">
        <p14:creationId xmlns:p14="http://schemas.microsoft.com/office/powerpoint/2010/main" val="805228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EF3A-40B1-B5FE-709B-420216A86568}"/>
              </a:ext>
            </a:extLst>
          </p:cNvPr>
          <p:cNvSpPr>
            <a:spLocks noGrp="1"/>
          </p:cNvSpPr>
          <p:nvPr>
            <p:ph type="title"/>
          </p:nvPr>
        </p:nvSpPr>
        <p:spPr/>
        <p:txBody>
          <a:bodyPr/>
          <a:lstStyle/>
          <a:p>
            <a:r>
              <a:rPr lang="lt-LT" dirty="0"/>
              <a:t>3</a:t>
            </a:r>
            <a:r>
              <a:rPr lang="lt-LT" sz="1600" dirty="0"/>
              <a:t>. TIESA SU BLOGA INTENCIJA, GERI PADARINIAI</a:t>
            </a:r>
          </a:p>
        </p:txBody>
      </p:sp>
      <p:sp>
        <p:nvSpPr>
          <p:cNvPr id="3" name="Content Placeholder 2">
            <a:extLst>
              <a:ext uri="{FF2B5EF4-FFF2-40B4-BE49-F238E27FC236}">
                <a16:creationId xmlns:a16="http://schemas.microsoft.com/office/drawing/2014/main" id="{8A29DD3F-7762-E5FD-D5F0-40442116030E}"/>
              </a:ext>
            </a:extLst>
          </p:cNvPr>
          <p:cNvSpPr>
            <a:spLocks noGrp="1"/>
          </p:cNvSpPr>
          <p:nvPr>
            <p:ph idx="1"/>
          </p:nvPr>
        </p:nvSpPr>
        <p:spPr/>
        <p:txBody>
          <a:bodyPr/>
          <a:lstStyle/>
          <a:p>
            <a:r>
              <a:rPr lang="lt-LT" sz="1600" b="1" dirty="0"/>
              <a:t>Mokinys ir mokytoja</a:t>
            </a:r>
            <a:endParaRPr lang="lt-LT" sz="1600" dirty="0"/>
          </a:p>
          <a:p>
            <a:r>
              <a:rPr lang="lt-LT" sz="1600" dirty="0"/>
              <a:t>Penktokas Mantas niekada nemėgo savo matematikos mokytojos. Jis manė, kad ji per griežta, todėl vieną dieną per pamoką garsiai pasakė:</a:t>
            </a:r>
            <a:br>
              <a:rPr lang="lt-LT" sz="1600" dirty="0"/>
            </a:br>
            <a:r>
              <a:rPr lang="lt-LT" sz="1600" dirty="0"/>
              <a:t>– Mokytoja, jūs per sunkiai aiškinate! Nieko nesuprantu iš jūsų pamokų!</a:t>
            </a:r>
          </a:p>
          <a:p>
            <a:r>
              <a:rPr lang="lt-LT" sz="1600" dirty="0"/>
              <a:t>Mantas tikėjosi, kad ši pastaba ją supykdys. Tačiau mokytoja sureagavo kitaip – ji suprato, kad galbūt jos mokymo metodai iš tiesų ne visiems yra suprantami. Po šios pastabos ji nusprendė dažniau naudoti vaizdines priemones, pateikti daugiau praktinių užduočių ir į pamokas įtraukti diskusijas. Po kelių savaičių Mantas ir kiti mokiniai pastebėjo, kad matematika tapo daug aiškesnė.</a:t>
            </a:r>
          </a:p>
        </p:txBody>
      </p:sp>
      <p:sp>
        <p:nvSpPr>
          <p:cNvPr id="4" name="Slide Number Placeholder 3">
            <a:extLst>
              <a:ext uri="{FF2B5EF4-FFF2-40B4-BE49-F238E27FC236}">
                <a16:creationId xmlns:a16="http://schemas.microsoft.com/office/drawing/2014/main" id="{B454B43A-0CCE-BA25-1ACD-C4B62331BEBD}"/>
              </a:ext>
            </a:extLst>
          </p:cNvPr>
          <p:cNvSpPr>
            <a:spLocks noGrp="1"/>
          </p:cNvSpPr>
          <p:nvPr>
            <p:ph type="sldNum" sz="quarter" idx="12"/>
          </p:nvPr>
        </p:nvSpPr>
        <p:spPr/>
        <p:txBody>
          <a:bodyPr/>
          <a:lstStyle/>
          <a:p>
            <a:fld id="{F5D06E52-7630-F84B-AB23-AD4D7DE68425}" type="slidenum">
              <a:rPr lang="en-US" smtClean="0"/>
              <a:pPr/>
              <a:t>36</a:t>
            </a:fld>
            <a:endParaRPr lang="en-US"/>
          </a:p>
        </p:txBody>
      </p:sp>
    </p:spTree>
    <p:extLst>
      <p:ext uri="{BB962C8B-B14F-4D97-AF65-F5344CB8AC3E}">
        <p14:creationId xmlns:p14="http://schemas.microsoft.com/office/powerpoint/2010/main" val="874887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4869-DD29-B41E-93AB-C54252F48B63}"/>
              </a:ext>
            </a:extLst>
          </p:cNvPr>
          <p:cNvSpPr>
            <a:spLocks noGrp="1"/>
          </p:cNvSpPr>
          <p:nvPr>
            <p:ph type="title"/>
          </p:nvPr>
        </p:nvSpPr>
        <p:spPr/>
        <p:txBody>
          <a:bodyPr/>
          <a:lstStyle/>
          <a:p>
            <a:r>
              <a:rPr lang="lt-LT" sz="1600" dirty="0"/>
              <a:t>4. TIESA SU BLOGA INTENCIJA, BLOGI PADARINIAI</a:t>
            </a:r>
          </a:p>
        </p:txBody>
      </p:sp>
      <p:sp>
        <p:nvSpPr>
          <p:cNvPr id="3" name="Content Placeholder 2">
            <a:extLst>
              <a:ext uri="{FF2B5EF4-FFF2-40B4-BE49-F238E27FC236}">
                <a16:creationId xmlns:a16="http://schemas.microsoft.com/office/drawing/2014/main" id="{D65A4C36-F29E-E368-37FF-14DEDFD7DF60}"/>
              </a:ext>
            </a:extLst>
          </p:cNvPr>
          <p:cNvSpPr>
            <a:spLocks noGrp="1"/>
          </p:cNvSpPr>
          <p:nvPr>
            <p:ph idx="1"/>
          </p:nvPr>
        </p:nvSpPr>
        <p:spPr/>
        <p:txBody>
          <a:bodyPr/>
          <a:lstStyle/>
          <a:p>
            <a:r>
              <a:rPr lang="lt-LT" sz="1600" b="1" dirty="0"/>
              <a:t>Mokytoja ir mokinys</a:t>
            </a:r>
            <a:endParaRPr lang="lt-LT" sz="1600" dirty="0"/>
          </a:p>
          <a:p>
            <a:r>
              <a:rPr lang="lt-LT" sz="1600" dirty="0"/>
              <a:t>Mokytoja Rūta buvo nepatenkinta tuo, kaip Lukas elgiasi klasėje – jis dažnai pertraukdavo kitus, juokavo netinkamu metu. Vieną dieną per pamoką, kai jis vėl šūktelėjo ką nors ne vietoje, mokytoja pasakė:</a:t>
            </a:r>
            <a:br>
              <a:rPr lang="lt-LT" sz="1600" dirty="0"/>
            </a:br>
            <a:r>
              <a:rPr lang="lt-LT" sz="1600" dirty="0"/>
              <a:t>– Lukai, iš tavęs niekada nieko gero nebus, jei taip toliau elgsiesi.</a:t>
            </a:r>
          </a:p>
          <a:p>
            <a:r>
              <a:rPr lang="lt-LT" sz="1600" dirty="0"/>
              <a:t>Ji norėjo, kad berniukas pagaliau suprastų savo klaidas ir pasitemptų. Tačiau vietoj to Lukas pajuto didžiulę gėdą ir pažeminimą. Jis pradėjo vengti dalyvauti pamokose, vis dažniau tylėjo net tada, kai žinojo atsakymus. Pamažu jo pasitikėjimas savimi sumažėjo, o mokymosi rezultatai pablogėjo.</a:t>
            </a:r>
          </a:p>
          <a:p>
            <a:endParaRPr lang="lt-LT" dirty="0"/>
          </a:p>
        </p:txBody>
      </p:sp>
      <p:sp>
        <p:nvSpPr>
          <p:cNvPr id="4" name="Slide Number Placeholder 3">
            <a:extLst>
              <a:ext uri="{FF2B5EF4-FFF2-40B4-BE49-F238E27FC236}">
                <a16:creationId xmlns:a16="http://schemas.microsoft.com/office/drawing/2014/main" id="{139EA3CE-6C2D-2460-92A9-511DC15E2EC0}"/>
              </a:ext>
            </a:extLst>
          </p:cNvPr>
          <p:cNvSpPr>
            <a:spLocks noGrp="1"/>
          </p:cNvSpPr>
          <p:nvPr>
            <p:ph type="sldNum" sz="quarter" idx="12"/>
          </p:nvPr>
        </p:nvSpPr>
        <p:spPr/>
        <p:txBody>
          <a:bodyPr/>
          <a:lstStyle/>
          <a:p>
            <a:fld id="{F5D06E52-7630-F84B-AB23-AD4D7DE68425}" type="slidenum">
              <a:rPr lang="en-US" smtClean="0"/>
              <a:pPr/>
              <a:t>37</a:t>
            </a:fld>
            <a:endParaRPr lang="en-US"/>
          </a:p>
        </p:txBody>
      </p:sp>
    </p:spTree>
    <p:extLst>
      <p:ext uri="{BB962C8B-B14F-4D97-AF65-F5344CB8AC3E}">
        <p14:creationId xmlns:p14="http://schemas.microsoft.com/office/powerpoint/2010/main" val="3508721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2093D-8000-1504-42AE-6100342B7271}"/>
              </a:ext>
            </a:extLst>
          </p:cNvPr>
          <p:cNvSpPr>
            <a:spLocks noGrp="1"/>
          </p:cNvSpPr>
          <p:nvPr>
            <p:ph type="title"/>
          </p:nvPr>
        </p:nvSpPr>
        <p:spPr/>
        <p:txBody>
          <a:bodyPr/>
          <a:lstStyle/>
          <a:p>
            <a:r>
              <a:rPr lang="lt-LT" sz="1600" dirty="0"/>
              <a:t>5. MELAS SU GERA INTENCIJA, GERI PADARINIAI</a:t>
            </a:r>
          </a:p>
        </p:txBody>
      </p:sp>
      <p:sp>
        <p:nvSpPr>
          <p:cNvPr id="3" name="Content Placeholder 2">
            <a:extLst>
              <a:ext uri="{FF2B5EF4-FFF2-40B4-BE49-F238E27FC236}">
                <a16:creationId xmlns:a16="http://schemas.microsoft.com/office/drawing/2014/main" id="{7549B56A-A4A8-3513-EF03-EF655E0C02C5}"/>
              </a:ext>
            </a:extLst>
          </p:cNvPr>
          <p:cNvSpPr>
            <a:spLocks noGrp="1"/>
          </p:cNvSpPr>
          <p:nvPr>
            <p:ph idx="1"/>
          </p:nvPr>
        </p:nvSpPr>
        <p:spPr/>
        <p:txBody>
          <a:bodyPr/>
          <a:lstStyle/>
          <a:p>
            <a:r>
              <a:rPr lang="lt-LT" sz="1600" b="1" dirty="0"/>
              <a:t>Mama ir dukra</a:t>
            </a:r>
            <a:endParaRPr lang="lt-LT" sz="1600" dirty="0"/>
          </a:p>
          <a:p>
            <a:r>
              <a:rPr lang="lt-LT" sz="1600" dirty="0"/>
              <a:t>Milda ruošėsi svarbiam šokių konkursui, bet buvo labai nervinga. Likus dienai iki pasirodymo, ji paklausė mamos:</a:t>
            </a:r>
            <a:br>
              <a:rPr lang="lt-LT" sz="1600" dirty="0"/>
            </a:br>
            <a:r>
              <a:rPr lang="lt-LT" sz="1600" dirty="0"/>
              <a:t>– Mama, ar aš tikrai gerai šoku? Man atrodo, kad nesuspėju į muziką…</a:t>
            </a:r>
          </a:p>
          <a:p>
            <a:r>
              <a:rPr lang="lt-LT" sz="1600" dirty="0"/>
              <a:t>Mama, nors pastebėjo keletą dukros klaidų, nenorėjo jos </a:t>
            </a:r>
            <a:r>
              <a:rPr lang="lt-LT" sz="1600" dirty="0" err="1"/>
              <a:t>demotyvuoti</a:t>
            </a:r>
            <a:r>
              <a:rPr lang="lt-LT" sz="1600" dirty="0"/>
              <a:t> ir užtikrintai atsakė:</a:t>
            </a:r>
            <a:br>
              <a:rPr lang="lt-LT" sz="1600" dirty="0"/>
            </a:br>
            <a:r>
              <a:rPr lang="lt-LT" sz="1600" dirty="0"/>
              <a:t>– Tu šoki puikiai, brangioji! Tikėk savimi!</a:t>
            </a:r>
          </a:p>
          <a:p>
            <a:r>
              <a:rPr lang="lt-LT" sz="1600" dirty="0"/>
              <a:t>Milda pasijuto daug drąsesnė, pasirodė užtikrintai ir net laimėjo prizą. Nors mama pamelavo, tai padėjo dukrai įveikti baimę ir pasiekti gerų rezultatų.</a:t>
            </a:r>
          </a:p>
          <a:p>
            <a:endParaRPr lang="lt-LT" dirty="0"/>
          </a:p>
        </p:txBody>
      </p:sp>
      <p:sp>
        <p:nvSpPr>
          <p:cNvPr id="4" name="Slide Number Placeholder 3">
            <a:extLst>
              <a:ext uri="{FF2B5EF4-FFF2-40B4-BE49-F238E27FC236}">
                <a16:creationId xmlns:a16="http://schemas.microsoft.com/office/drawing/2014/main" id="{3D473A6E-303D-0504-D5A3-3D315BAB831B}"/>
              </a:ext>
            </a:extLst>
          </p:cNvPr>
          <p:cNvSpPr>
            <a:spLocks noGrp="1"/>
          </p:cNvSpPr>
          <p:nvPr>
            <p:ph type="sldNum" sz="quarter" idx="12"/>
          </p:nvPr>
        </p:nvSpPr>
        <p:spPr/>
        <p:txBody>
          <a:bodyPr/>
          <a:lstStyle/>
          <a:p>
            <a:fld id="{F5D06E52-7630-F84B-AB23-AD4D7DE68425}" type="slidenum">
              <a:rPr lang="en-US" smtClean="0"/>
              <a:pPr/>
              <a:t>38</a:t>
            </a:fld>
            <a:endParaRPr lang="en-US"/>
          </a:p>
        </p:txBody>
      </p:sp>
    </p:spTree>
    <p:extLst>
      <p:ext uri="{BB962C8B-B14F-4D97-AF65-F5344CB8AC3E}">
        <p14:creationId xmlns:p14="http://schemas.microsoft.com/office/powerpoint/2010/main" val="334295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6B17-5361-2FCA-2A5C-C307477FED24}"/>
              </a:ext>
            </a:extLst>
          </p:cNvPr>
          <p:cNvSpPr>
            <a:spLocks noGrp="1"/>
          </p:cNvSpPr>
          <p:nvPr>
            <p:ph type="title"/>
          </p:nvPr>
        </p:nvSpPr>
        <p:spPr/>
        <p:txBody>
          <a:bodyPr/>
          <a:lstStyle/>
          <a:p>
            <a:r>
              <a:rPr lang="lt-LT" sz="1600" dirty="0"/>
              <a:t>6. MELAS SU GERA INTENCIJA, BLOGI PADARINIAI</a:t>
            </a:r>
          </a:p>
        </p:txBody>
      </p:sp>
      <p:sp>
        <p:nvSpPr>
          <p:cNvPr id="3" name="Content Placeholder 2">
            <a:extLst>
              <a:ext uri="{FF2B5EF4-FFF2-40B4-BE49-F238E27FC236}">
                <a16:creationId xmlns:a16="http://schemas.microsoft.com/office/drawing/2014/main" id="{2FF1B477-F10B-6917-D995-C386B8FD788F}"/>
              </a:ext>
            </a:extLst>
          </p:cNvPr>
          <p:cNvSpPr>
            <a:spLocks noGrp="1"/>
          </p:cNvSpPr>
          <p:nvPr>
            <p:ph idx="1"/>
          </p:nvPr>
        </p:nvSpPr>
        <p:spPr/>
        <p:txBody>
          <a:bodyPr/>
          <a:lstStyle/>
          <a:p>
            <a:r>
              <a:rPr lang="lt-LT" sz="1600" b="1" dirty="0"/>
              <a:t>Mokytojas ir mokinys</a:t>
            </a:r>
            <a:endParaRPr lang="lt-LT" sz="1600" dirty="0"/>
          </a:p>
          <a:p>
            <a:r>
              <a:rPr lang="lt-LT" sz="1600" dirty="0"/>
              <a:t>Deividas nesimokė visus metus, bet likus savaitei iki egzamino ėmė intensyviai ruoštis. Po egzamino jis paklausė mokytojo:</a:t>
            </a:r>
            <a:br>
              <a:rPr lang="lt-LT" sz="1600" dirty="0"/>
            </a:br>
            <a:r>
              <a:rPr lang="lt-LT" sz="1600" dirty="0"/>
              <a:t>– Man atrodo, kad sekėsi geriau nei tikėjausi. Ar yra šansų išlaikyti?</a:t>
            </a:r>
          </a:p>
          <a:p>
            <a:r>
              <a:rPr lang="lt-LT" sz="1600" dirty="0"/>
              <a:t>Mokytojas nenorėjo jo nuvilti ir atsakė:</a:t>
            </a:r>
            <a:br>
              <a:rPr lang="lt-LT" sz="1600" dirty="0"/>
            </a:br>
            <a:r>
              <a:rPr lang="lt-LT" sz="1600" dirty="0"/>
              <a:t>– Taip, tavo atsakymai buvo visai neblogi. Manau, kad gali išlaikyti.</a:t>
            </a:r>
          </a:p>
          <a:p>
            <a:r>
              <a:rPr lang="lt-LT" sz="1600" dirty="0"/>
              <a:t>Deividas patikėjo mokytojo žodžiais ir daugiau nebesiruošė. Tačiau, kai rezultatai atėjo, jis neišlaikė. Mokytojo geranoriškas melas Deividą tik suklaidino.</a:t>
            </a:r>
          </a:p>
          <a:p>
            <a:endParaRPr lang="lt-LT" dirty="0"/>
          </a:p>
        </p:txBody>
      </p:sp>
      <p:sp>
        <p:nvSpPr>
          <p:cNvPr id="4" name="Slide Number Placeholder 3">
            <a:extLst>
              <a:ext uri="{FF2B5EF4-FFF2-40B4-BE49-F238E27FC236}">
                <a16:creationId xmlns:a16="http://schemas.microsoft.com/office/drawing/2014/main" id="{DD27612C-C330-F12A-E4B6-2D9D91F77311}"/>
              </a:ext>
            </a:extLst>
          </p:cNvPr>
          <p:cNvSpPr>
            <a:spLocks noGrp="1"/>
          </p:cNvSpPr>
          <p:nvPr>
            <p:ph type="sldNum" sz="quarter" idx="12"/>
          </p:nvPr>
        </p:nvSpPr>
        <p:spPr/>
        <p:txBody>
          <a:bodyPr/>
          <a:lstStyle/>
          <a:p>
            <a:fld id="{F5D06E52-7630-F84B-AB23-AD4D7DE68425}" type="slidenum">
              <a:rPr lang="en-US" smtClean="0"/>
              <a:pPr/>
              <a:t>39</a:t>
            </a:fld>
            <a:endParaRPr lang="en-US"/>
          </a:p>
        </p:txBody>
      </p:sp>
    </p:spTree>
    <p:extLst>
      <p:ext uri="{BB962C8B-B14F-4D97-AF65-F5344CB8AC3E}">
        <p14:creationId xmlns:p14="http://schemas.microsoft.com/office/powerpoint/2010/main" val="247157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D37D-9DDA-9029-C549-A4FB80F1E87D}"/>
              </a:ext>
            </a:extLst>
          </p:cNvPr>
          <p:cNvSpPr>
            <a:spLocks noGrp="1"/>
          </p:cNvSpPr>
          <p:nvPr>
            <p:ph type="title"/>
          </p:nvPr>
        </p:nvSpPr>
        <p:spPr/>
        <p:txBody>
          <a:bodyPr/>
          <a:lstStyle/>
          <a:p>
            <a:r>
              <a:rPr lang="lt-LT" dirty="0"/>
              <a:t>Kalbos dominavimas</a:t>
            </a:r>
            <a:endParaRPr lang="en-US" dirty="0"/>
          </a:p>
        </p:txBody>
      </p:sp>
      <p:sp>
        <p:nvSpPr>
          <p:cNvPr id="3" name="Text Placeholder 2">
            <a:extLst>
              <a:ext uri="{FF2B5EF4-FFF2-40B4-BE49-F238E27FC236}">
                <a16:creationId xmlns:a16="http://schemas.microsoft.com/office/drawing/2014/main" id="{80EC8C7C-8C0E-8139-7A23-BE8CFDCD6A6A}"/>
              </a:ext>
            </a:extLst>
          </p:cNvPr>
          <p:cNvSpPr>
            <a:spLocks noGrp="1"/>
          </p:cNvSpPr>
          <p:nvPr>
            <p:ph type="body" idx="1"/>
          </p:nvPr>
        </p:nvSpPr>
        <p:spPr/>
        <p:txBody>
          <a:bodyPr/>
          <a:lstStyle/>
          <a:p>
            <a:r>
              <a:rPr lang="lt-LT" sz="2000" dirty="0"/>
              <a:t>Žmogui pakanka 10 tūkstančių.</a:t>
            </a:r>
          </a:p>
          <a:p>
            <a:r>
              <a:rPr lang="lt-LT" sz="2000" dirty="0"/>
              <a:t>Kasdieniam vartojimui – 3 tūkstančių.</a:t>
            </a:r>
          </a:p>
          <a:p>
            <a:r>
              <a:rPr lang="lt-LT" sz="2000" dirty="0"/>
              <a:t>Mokame ar vartojame tik apie 2 procentus kalbos.</a:t>
            </a:r>
          </a:p>
          <a:p>
            <a:r>
              <a:rPr lang="lt-LT" sz="2000" dirty="0"/>
              <a:t>Žmogaus pasaulis tampa fragmentiškas, kai kalbame </a:t>
            </a:r>
            <a:r>
              <a:rPr lang="lt-LT" sz="2000" dirty="0" err="1"/>
              <a:t>puskalbe</a:t>
            </a:r>
            <a:r>
              <a:rPr lang="lt-LT" sz="2000" dirty="0"/>
              <a:t>. </a:t>
            </a:r>
          </a:p>
          <a:p>
            <a:r>
              <a:rPr lang="lt-LT" sz="2000" dirty="0"/>
              <a:t>Bendri kalbėjimai, bendroji frazeologija, kuri iš pašaknų kerta pasitikėjimą).</a:t>
            </a:r>
            <a:endParaRPr lang="en-US" sz="2000" dirty="0"/>
          </a:p>
        </p:txBody>
      </p:sp>
      <p:sp>
        <p:nvSpPr>
          <p:cNvPr id="4" name="Slide Number Placeholder 3">
            <a:extLst>
              <a:ext uri="{FF2B5EF4-FFF2-40B4-BE49-F238E27FC236}">
                <a16:creationId xmlns:a16="http://schemas.microsoft.com/office/drawing/2014/main" id="{A45E72BE-88D2-FCDF-D3FE-F425F0CE9D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881719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EEF0-A4BA-F90F-026A-F54B6C005434}"/>
              </a:ext>
            </a:extLst>
          </p:cNvPr>
          <p:cNvSpPr>
            <a:spLocks noGrp="1"/>
          </p:cNvSpPr>
          <p:nvPr>
            <p:ph type="title"/>
          </p:nvPr>
        </p:nvSpPr>
        <p:spPr/>
        <p:txBody>
          <a:bodyPr/>
          <a:lstStyle/>
          <a:p>
            <a:r>
              <a:rPr lang="lt-LT" sz="1600" dirty="0"/>
              <a:t>7. MELAS SU BLOGA INTENCIJA, GERI PADARINIAI</a:t>
            </a:r>
          </a:p>
        </p:txBody>
      </p:sp>
      <p:sp>
        <p:nvSpPr>
          <p:cNvPr id="3" name="Content Placeholder 2">
            <a:extLst>
              <a:ext uri="{FF2B5EF4-FFF2-40B4-BE49-F238E27FC236}">
                <a16:creationId xmlns:a16="http://schemas.microsoft.com/office/drawing/2014/main" id="{99CD3D73-0891-D8AF-262E-376B497EF500}"/>
              </a:ext>
            </a:extLst>
          </p:cNvPr>
          <p:cNvSpPr>
            <a:spLocks noGrp="1"/>
          </p:cNvSpPr>
          <p:nvPr>
            <p:ph idx="1"/>
          </p:nvPr>
        </p:nvSpPr>
        <p:spPr/>
        <p:txBody>
          <a:bodyPr/>
          <a:lstStyle/>
          <a:p>
            <a:r>
              <a:rPr lang="lt-LT" sz="1800" b="1" dirty="0"/>
              <a:t>Mokinys ir draugas</a:t>
            </a:r>
            <a:endParaRPr lang="lt-LT" sz="1800" dirty="0"/>
          </a:p>
          <a:p>
            <a:r>
              <a:rPr lang="lt-LT" sz="1800" dirty="0"/>
              <a:t>Jonas pavydėjo savo klasės draugui Andriui, nes jis buvo gabus matematikai. Vieną dieną, prieš svarbų testą, Jonas pasakė Andriui:</a:t>
            </a:r>
            <a:br>
              <a:rPr lang="lt-LT" sz="1800" dirty="0"/>
            </a:br>
            <a:r>
              <a:rPr lang="lt-LT" sz="1800" dirty="0"/>
              <a:t>– Žinau, kad mokytoja per testą duos užduotis iš paskutinio skyriaus. Tau reikia mokytis būtent tą dalį.</a:t>
            </a:r>
          </a:p>
          <a:p>
            <a:r>
              <a:rPr lang="lt-LT" sz="1800" dirty="0"/>
              <a:t>Iš tiesų Jonas melavo – testas apėmė visą kurso medžiagą. Tačiau Andrius, užuot pasitikėjęs draugu, nusprendė pakartoti viską ir testą išlaikė puikiai.</a:t>
            </a:r>
          </a:p>
          <a:p>
            <a:endParaRPr lang="lt-LT" dirty="0"/>
          </a:p>
        </p:txBody>
      </p:sp>
      <p:sp>
        <p:nvSpPr>
          <p:cNvPr id="4" name="Slide Number Placeholder 3">
            <a:extLst>
              <a:ext uri="{FF2B5EF4-FFF2-40B4-BE49-F238E27FC236}">
                <a16:creationId xmlns:a16="http://schemas.microsoft.com/office/drawing/2014/main" id="{D852955A-21B8-A80A-BBD2-994C762D49A3}"/>
              </a:ext>
            </a:extLst>
          </p:cNvPr>
          <p:cNvSpPr>
            <a:spLocks noGrp="1"/>
          </p:cNvSpPr>
          <p:nvPr>
            <p:ph type="sldNum" sz="quarter" idx="12"/>
          </p:nvPr>
        </p:nvSpPr>
        <p:spPr/>
        <p:txBody>
          <a:bodyPr/>
          <a:lstStyle/>
          <a:p>
            <a:fld id="{F5D06E52-7630-F84B-AB23-AD4D7DE68425}" type="slidenum">
              <a:rPr lang="en-US" smtClean="0"/>
              <a:pPr/>
              <a:t>40</a:t>
            </a:fld>
            <a:endParaRPr lang="en-US"/>
          </a:p>
        </p:txBody>
      </p:sp>
    </p:spTree>
    <p:extLst>
      <p:ext uri="{BB962C8B-B14F-4D97-AF65-F5344CB8AC3E}">
        <p14:creationId xmlns:p14="http://schemas.microsoft.com/office/powerpoint/2010/main" val="245200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BF71-FD62-45C2-E590-7702041DDEA1}"/>
              </a:ext>
            </a:extLst>
          </p:cNvPr>
          <p:cNvSpPr>
            <a:spLocks noGrp="1"/>
          </p:cNvSpPr>
          <p:nvPr>
            <p:ph type="title"/>
          </p:nvPr>
        </p:nvSpPr>
        <p:spPr/>
        <p:txBody>
          <a:bodyPr/>
          <a:lstStyle/>
          <a:p>
            <a:r>
              <a:rPr lang="lt-LT" sz="1600" dirty="0"/>
              <a:t>8. MELAS SU BLOGA INTENCIJA, BLOGI PADARINIAI</a:t>
            </a:r>
          </a:p>
        </p:txBody>
      </p:sp>
      <p:sp>
        <p:nvSpPr>
          <p:cNvPr id="3" name="Content Placeholder 2">
            <a:extLst>
              <a:ext uri="{FF2B5EF4-FFF2-40B4-BE49-F238E27FC236}">
                <a16:creationId xmlns:a16="http://schemas.microsoft.com/office/drawing/2014/main" id="{87A278F3-2C0B-CCF2-537E-B359DE21F6C0}"/>
              </a:ext>
            </a:extLst>
          </p:cNvPr>
          <p:cNvSpPr>
            <a:spLocks noGrp="1"/>
          </p:cNvSpPr>
          <p:nvPr>
            <p:ph idx="1"/>
          </p:nvPr>
        </p:nvSpPr>
        <p:spPr/>
        <p:txBody>
          <a:bodyPr/>
          <a:lstStyle/>
          <a:p>
            <a:r>
              <a:rPr lang="lt-LT" sz="1800" b="1" dirty="0"/>
              <a:t>Tėvas ir sūnus</a:t>
            </a:r>
            <a:endParaRPr lang="lt-LT" sz="1800" dirty="0"/>
          </a:p>
          <a:p>
            <a:r>
              <a:rPr lang="lt-LT" sz="1800" dirty="0"/>
              <a:t>Tėvas norėjo, kad jo sūnus Marius liktų namie ir neitų į draugo gimtadienį, nes bijojo, kad ten gali būti netinkamos kompanijos. Jis sugalvojo pameluoti:</a:t>
            </a:r>
            <a:br>
              <a:rPr lang="lt-LT" sz="1800" dirty="0"/>
            </a:br>
            <a:r>
              <a:rPr lang="lt-LT" sz="1800" dirty="0"/>
              <a:t>– Mariuk, girdėjau per žinias, kad šiandien mieste planuojama daug policijos reidų. Geriau nelįsk į bėdą ir lik namie.</a:t>
            </a:r>
          </a:p>
          <a:p>
            <a:r>
              <a:rPr lang="lt-LT" sz="1800" dirty="0"/>
              <a:t>Marius nusiminė, bet paklausė tėvo ir liko namie. Kitą dieną jis sužinojo, kad tėvas melavo, o gimtadienis buvo visiškai ramus ir smagus. Marius jautėsi išduotas ir prarado pasitikėjimą tėvu.</a:t>
            </a:r>
          </a:p>
          <a:p>
            <a:endParaRPr lang="lt-LT" dirty="0"/>
          </a:p>
        </p:txBody>
      </p:sp>
      <p:sp>
        <p:nvSpPr>
          <p:cNvPr id="4" name="Slide Number Placeholder 3">
            <a:extLst>
              <a:ext uri="{FF2B5EF4-FFF2-40B4-BE49-F238E27FC236}">
                <a16:creationId xmlns:a16="http://schemas.microsoft.com/office/drawing/2014/main" id="{4DBCFF1C-4920-93A8-FBDF-7A362915D340}"/>
              </a:ext>
            </a:extLst>
          </p:cNvPr>
          <p:cNvSpPr>
            <a:spLocks noGrp="1"/>
          </p:cNvSpPr>
          <p:nvPr>
            <p:ph type="sldNum" sz="quarter" idx="12"/>
          </p:nvPr>
        </p:nvSpPr>
        <p:spPr/>
        <p:txBody>
          <a:bodyPr/>
          <a:lstStyle/>
          <a:p>
            <a:fld id="{F5D06E52-7630-F84B-AB23-AD4D7DE68425}" type="slidenum">
              <a:rPr lang="en-US" smtClean="0"/>
              <a:pPr/>
              <a:t>41</a:t>
            </a:fld>
            <a:endParaRPr lang="en-US"/>
          </a:p>
        </p:txBody>
      </p:sp>
    </p:spTree>
    <p:extLst>
      <p:ext uri="{BB962C8B-B14F-4D97-AF65-F5344CB8AC3E}">
        <p14:creationId xmlns:p14="http://schemas.microsoft.com/office/powerpoint/2010/main" val="330468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5D98682-0B9D-C800-DC42-8C51C284B2AE}"/>
              </a:ext>
            </a:extLst>
          </p:cNvPr>
          <p:cNvGraphicFramePr/>
          <p:nvPr/>
        </p:nvGraphicFramePr>
        <p:xfrm>
          <a:off x="1381250" y="896549"/>
          <a:ext cx="6809700" cy="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BE5434AE-AFB4-71EA-DEF3-DE8AEF265EF5}"/>
              </a:ext>
            </a:extLst>
          </p:cNvPr>
          <p:cNvSpPr>
            <a:spLocks noGrp="1"/>
          </p:cNvSpPr>
          <p:nvPr>
            <p:ph idx="1"/>
          </p:nvPr>
        </p:nvSpPr>
        <p:spPr/>
        <p:txBody>
          <a:bodyPr/>
          <a:lstStyle/>
          <a:p>
            <a:r>
              <a:rPr lang="lt-LT" sz="2000" dirty="0"/>
              <a:t>Vaikas, mokantis savo gimtąją ar paveldėtą kalbą, jaučiasi stipresnis, tvirtesnis ir labiau suprastas. Kalba yra ne tik bendravimo įrankis, bet ir tapatybės dalis – ji leidžia vaikui jaustis priklausančiam šeimai, bendruomenei ir kultūrai. Gebėjimas laisvai reikšti mintis artimųjų kalba stiprina pasitikėjimą savimi, padeda geriau suprasti savo šaknis bei skatina pagarbą savo kilmei. Kai vaikas jaučia, kad jo kalba ir kultūra yra vertinamos, jis drąsiau priima save ir lengviau bendrauja su kitais</a:t>
            </a:r>
            <a:r>
              <a:rPr lang="lt-LT" dirty="0"/>
              <a:t>.</a:t>
            </a:r>
          </a:p>
        </p:txBody>
      </p:sp>
      <p:sp>
        <p:nvSpPr>
          <p:cNvPr id="4" name="Slide Number Placeholder 3">
            <a:extLst>
              <a:ext uri="{FF2B5EF4-FFF2-40B4-BE49-F238E27FC236}">
                <a16:creationId xmlns:a16="http://schemas.microsoft.com/office/drawing/2014/main" id="{93CA0101-A447-EE0E-F475-6C086F424CB7}"/>
              </a:ext>
            </a:extLst>
          </p:cNvPr>
          <p:cNvSpPr>
            <a:spLocks noGrp="1"/>
          </p:cNvSpPr>
          <p:nvPr>
            <p:ph type="sldNum" sz="quarter" idx="12"/>
          </p:nvPr>
        </p:nvSpPr>
        <p:spPr/>
        <p:txBody>
          <a:bodyPr/>
          <a:lstStyle/>
          <a:p>
            <a:fld id="{F5D06E52-7630-F84B-AB23-AD4D7DE68425}" type="slidenum">
              <a:rPr lang="en-US" smtClean="0"/>
              <a:pPr/>
              <a:t>42</a:t>
            </a:fld>
            <a:endParaRPr lang="en-US"/>
          </a:p>
        </p:txBody>
      </p:sp>
    </p:spTree>
    <p:extLst>
      <p:ext uri="{BB962C8B-B14F-4D97-AF65-F5344CB8AC3E}">
        <p14:creationId xmlns:p14="http://schemas.microsoft.com/office/powerpoint/2010/main" val="2816382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5091C1D-F73C-BED2-23E2-6DB9595EFE3A}"/>
              </a:ext>
            </a:extLst>
          </p:cNvPr>
          <p:cNvGraphicFramePr/>
          <p:nvPr/>
        </p:nvGraphicFramePr>
        <p:xfrm>
          <a:off x="1381250" y="896549"/>
          <a:ext cx="6809700" cy="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69D60FE-3A96-7841-E5E9-0D43C5AA4FCD}"/>
              </a:ext>
            </a:extLst>
          </p:cNvPr>
          <p:cNvSpPr>
            <a:spLocks noGrp="1"/>
          </p:cNvSpPr>
          <p:nvPr>
            <p:ph idx="1"/>
          </p:nvPr>
        </p:nvSpPr>
        <p:spPr/>
        <p:txBody>
          <a:bodyPr/>
          <a:lstStyle/>
          <a:p>
            <a:r>
              <a:rPr lang="lt-LT" sz="2000" dirty="0"/>
              <a:t>Kai negalime kritiškai mąstyti ar neturime bendros kalbos su vaiku, tarp mūsų atsiranda atstumas. Nesusikalbėjimas apsunkina tarpusavio ryšį, o vaikas gali jaustis nesuprastas ir atitolęs nuo šeimos. Be kalbos, sunku perduoti vertybes, išaiškinti sudėtingesnes situacijas ar diskutuoti apie jausmus. Be kritinio mąstymo vaikas tampa lengviau paveikiamas išorinių nuomonių, negali apginti savo pozicijos ar susiformuoti tvirtų įsitikinimų. Todėl svarbu skatinti tiek kalbinį, tiek kritinį mąstymą, kad vaikas augtų savarankiškas, pasitikintis savimi ir gebantis aiškiai reikšti savo mintis.</a:t>
            </a:r>
          </a:p>
        </p:txBody>
      </p:sp>
      <p:sp>
        <p:nvSpPr>
          <p:cNvPr id="4" name="Slide Number Placeholder 3">
            <a:extLst>
              <a:ext uri="{FF2B5EF4-FFF2-40B4-BE49-F238E27FC236}">
                <a16:creationId xmlns:a16="http://schemas.microsoft.com/office/drawing/2014/main" id="{F75CE024-143A-2D38-C37F-14B6B8D8ED96}"/>
              </a:ext>
            </a:extLst>
          </p:cNvPr>
          <p:cNvSpPr>
            <a:spLocks noGrp="1"/>
          </p:cNvSpPr>
          <p:nvPr>
            <p:ph type="sldNum" sz="quarter" idx="12"/>
          </p:nvPr>
        </p:nvSpPr>
        <p:spPr/>
        <p:txBody>
          <a:bodyPr/>
          <a:lstStyle/>
          <a:p>
            <a:fld id="{F5D06E52-7630-F84B-AB23-AD4D7DE68425}" type="slidenum">
              <a:rPr lang="en-US" smtClean="0"/>
              <a:pPr/>
              <a:t>43</a:t>
            </a:fld>
            <a:endParaRPr lang="en-US"/>
          </a:p>
        </p:txBody>
      </p:sp>
    </p:spTree>
    <p:extLst>
      <p:ext uri="{BB962C8B-B14F-4D97-AF65-F5344CB8AC3E}">
        <p14:creationId xmlns:p14="http://schemas.microsoft.com/office/powerpoint/2010/main" val="304140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1E458B5-3F3A-3258-A9CA-BB20541329D7}"/>
              </a:ext>
            </a:extLst>
          </p:cNvPr>
          <p:cNvGraphicFramePr/>
          <p:nvPr/>
        </p:nvGraphicFramePr>
        <p:xfrm>
          <a:off x="1381250" y="896112"/>
          <a:ext cx="3878400" cy="43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EDC7245D-92BB-A71A-AD05-EE33329865A1}"/>
              </a:ext>
            </a:extLst>
          </p:cNvPr>
          <p:cNvSpPr>
            <a:spLocks noGrp="1"/>
          </p:cNvSpPr>
          <p:nvPr>
            <p:ph type="body" idx="1"/>
          </p:nvPr>
        </p:nvSpPr>
        <p:spPr/>
        <p:txBody>
          <a:bodyPr/>
          <a:lstStyle/>
          <a:p>
            <a:r>
              <a:rPr lang="lt-LT" sz="2000" dirty="0"/>
              <a:t>Žodžiai ateina ir išeina, o kalba lieka. Žodžiai ne plytos, iš kurių pastatytas kalbos rūmas – tai tik baldai. Kalbos sienos subyrėtų tik tada, jei  pakistų žodžius jungiantys kalbos sluoksniai: garsai, galūnės, gramatinė sistema. </a:t>
            </a:r>
          </a:p>
          <a:p>
            <a:r>
              <a:rPr lang="lt-LT" sz="2000" dirty="0"/>
              <a:t>Tuščia kalba nepalieka tuštumų, jos pildomos ir suvokiančiųjų nepasitenkinimo, pykčio, nesusikalbėjimo, kaltės jausmo.</a:t>
            </a:r>
            <a:endParaRPr lang="en-US" sz="2000" dirty="0"/>
          </a:p>
        </p:txBody>
      </p:sp>
      <p:sp>
        <p:nvSpPr>
          <p:cNvPr id="4" name="Slide Number Placeholder 3">
            <a:extLst>
              <a:ext uri="{FF2B5EF4-FFF2-40B4-BE49-F238E27FC236}">
                <a16:creationId xmlns:a16="http://schemas.microsoft.com/office/drawing/2014/main" id="{E30083D5-B2FD-FCC0-5933-4934DC8024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01140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4B1F035-1666-1A5D-37D8-A0DDF5B7E181}"/>
              </a:ext>
            </a:extLst>
          </p:cNvPr>
          <p:cNvSpPr>
            <a:spLocks noGrp="1" noChangeArrowheads="1"/>
          </p:cNvSpPr>
          <p:nvPr>
            <p:ph type="title"/>
          </p:nvPr>
        </p:nvSpPr>
        <p:spPr/>
        <p:txBody>
          <a:bodyPr/>
          <a:lstStyle/>
          <a:p>
            <a:pPr eaLnBrk="1" hangingPunct="1"/>
            <a:r>
              <a:rPr lang="lt-LT" altLang="lt-LT" sz="1800" dirty="0"/>
              <a:t>Kalba</a:t>
            </a:r>
          </a:p>
        </p:txBody>
      </p:sp>
      <p:sp>
        <p:nvSpPr>
          <p:cNvPr id="11267" name="Rectangle 10">
            <a:extLst>
              <a:ext uri="{FF2B5EF4-FFF2-40B4-BE49-F238E27FC236}">
                <a16:creationId xmlns:a16="http://schemas.microsoft.com/office/drawing/2014/main" id="{8618D9A3-0285-27F8-914A-9CC4AA341B5B}"/>
              </a:ext>
            </a:extLst>
          </p:cNvPr>
          <p:cNvSpPr>
            <a:spLocks noGrp="1" noChangeArrowheads="1"/>
          </p:cNvSpPr>
          <p:nvPr>
            <p:ph type="body" idx="1"/>
          </p:nvPr>
        </p:nvSpPr>
        <p:spPr>
          <a:xfrm>
            <a:off x="1485900" y="1032272"/>
            <a:ext cx="6172200" cy="3562350"/>
          </a:xfrm>
        </p:spPr>
        <p:txBody>
          <a:bodyPr/>
          <a:lstStyle/>
          <a:p>
            <a:pPr eaLnBrk="1" hangingPunct="1">
              <a:buFont typeface="Wingdings" panose="05000000000000000000" pitchFamily="2" charset="2"/>
              <a:buNone/>
            </a:pPr>
            <a:endParaRPr lang="lt-LT" altLang="lt-LT"/>
          </a:p>
          <a:p>
            <a:pPr eaLnBrk="1" hangingPunct="1">
              <a:buFont typeface="Wingdings" panose="05000000000000000000" pitchFamily="2" charset="2"/>
              <a:buNone/>
            </a:pPr>
            <a:endParaRPr lang="lt-LT" altLang="lt-LT"/>
          </a:p>
          <a:p>
            <a:pPr eaLnBrk="1" hangingPunct="1">
              <a:buFont typeface="Wingdings" panose="05000000000000000000" pitchFamily="2" charset="2"/>
              <a:buNone/>
            </a:pPr>
            <a:endParaRPr lang="lt-LT" altLang="lt-LT"/>
          </a:p>
          <a:p>
            <a:pPr eaLnBrk="1" hangingPunct="1">
              <a:buFont typeface="Wingdings" panose="05000000000000000000" pitchFamily="2" charset="2"/>
              <a:buNone/>
            </a:pPr>
            <a:endParaRPr lang="lt-LT" altLang="lt-LT"/>
          </a:p>
          <a:p>
            <a:pPr eaLnBrk="1" hangingPunct="1">
              <a:buFont typeface="Wingdings" panose="05000000000000000000" pitchFamily="2" charset="2"/>
              <a:buNone/>
            </a:pPr>
            <a:endParaRPr lang="lt-LT" altLang="lt-LT"/>
          </a:p>
        </p:txBody>
      </p:sp>
      <p:sp>
        <p:nvSpPr>
          <p:cNvPr id="11268" name="Oval 14">
            <a:extLst>
              <a:ext uri="{FF2B5EF4-FFF2-40B4-BE49-F238E27FC236}">
                <a16:creationId xmlns:a16="http://schemas.microsoft.com/office/drawing/2014/main" id="{02E773CA-1FE5-08B8-BADB-7948387ED307}"/>
              </a:ext>
            </a:extLst>
          </p:cNvPr>
          <p:cNvSpPr>
            <a:spLocks noChangeArrowheads="1"/>
          </p:cNvSpPr>
          <p:nvPr/>
        </p:nvSpPr>
        <p:spPr bwMode="auto">
          <a:xfrm>
            <a:off x="2897982" y="1221581"/>
            <a:ext cx="3150394" cy="37742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a:latin typeface="Arial" panose="020B0604020202020204" pitchFamily="34" charset="0"/>
              </a:rPr>
              <a:t>Kalbos taisyklingumas</a:t>
            </a:r>
          </a:p>
        </p:txBody>
      </p:sp>
      <p:sp>
        <p:nvSpPr>
          <p:cNvPr id="11269" name="Oval 15">
            <a:extLst>
              <a:ext uri="{FF2B5EF4-FFF2-40B4-BE49-F238E27FC236}">
                <a16:creationId xmlns:a16="http://schemas.microsoft.com/office/drawing/2014/main" id="{88D186EE-6946-7E1A-8924-4E756139EC4C}"/>
              </a:ext>
            </a:extLst>
          </p:cNvPr>
          <p:cNvSpPr>
            <a:spLocks noChangeArrowheads="1"/>
          </p:cNvSpPr>
          <p:nvPr/>
        </p:nvSpPr>
        <p:spPr bwMode="auto">
          <a:xfrm>
            <a:off x="2736056" y="1762126"/>
            <a:ext cx="3295650" cy="2917031"/>
          </a:xfrm>
          <a:prstGeom prst="ellipse">
            <a:avLst/>
          </a:prstGeom>
          <a:solidFill>
            <a:srgbClr val="5BB3F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a:latin typeface="Arial" panose="020B0604020202020204" pitchFamily="34" charset="0"/>
              </a:rPr>
              <a:t>Kalbos taisyk-</a:t>
            </a:r>
          </a:p>
          <a:p>
            <a:pPr algn="ctr" eaLnBrk="1" hangingPunct="1">
              <a:spcBef>
                <a:spcPct val="0"/>
              </a:spcBef>
              <a:buClrTx/>
              <a:buSzTx/>
              <a:buFontTx/>
              <a:buNone/>
            </a:pPr>
            <a:r>
              <a:rPr lang="lt-LT" altLang="lt-LT" sz="1350">
                <a:latin typeface="Arial" panose="020B0604020202020204" pitchFamily="34" charset="0"/>
              </a:rPr>
              <a:t>lingumas </a:t>
            </a:r>
          </a:p>
        </p:txBody>
      </p:sp>
      <p:sp>
        <p:nvSpPr>
          <p:cNvPr id="11270" name="Oval 16">
            <a:extLst>
              <a:ext uri="{FF2B5EF4-FFF2-40B4-BE49-F238E27FC236}">
                <a16:creationId xmlns:a16="http://schemas.microsoft.com/office/drawing/2014/main" id="{42B71D99-2BA1-C58D-5384-1416D4BDDF3B}"/>
              </a:ext>
            </a:extLst>
          </p:cNvPr>
          <p:cNvSpPr>
            <a:spLocks noChangeArrowheads="1"/>
          </p:cNvSpPr>
          <p:nvPr/>
        </p:nvSpPr>
        <p:spPr bwMode="auto">
          <a:xfrm>
            <a:off x="3437335" y="2301479"/>
            <a:ext cx="1871663" cy="1754981"/>
          </a:xfrm>
          <a:prstGeom prst="ellipse">
            <a:avLst/>
          </a:prstGeom>
          <a:solidFill>
            <a:srgbClr val="A1D3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endParaRPr lang="lt-LT" altLang="lt-LT" sz="1350">
              <a:latin typeface="Arial" panose="020B0604020202020204" pitchFamily="34" charset="0"/>
            </a:endParaRPr>
          </a:p>
        </p:txBody>
      </p:sp>
      <p:sp>
        <p:nvSpPr>
          <p:cNvPr id="11271" name="Oval 17">
            <a:extLst>
              <a:ext uri="{FF2B5EF4-FFF2-40B4-BE49-F238E27FC236}">
                <a16:creationId xmlns:a16="http://schemas.microsoft.com/office/drawing/2014/main" id="{7EED3CC9-33D2-D1CC-EDB8-655E33D3EB44}"/>
              </a:ext>
            </a:extLst>
          </p:cNvPr>
          <p:cNvSpPr>
            <a:spLocks noChangeArrowheads="1"/>
          </p:cNvSpPr>
          <p:nvPr/>
        </p:nvSpPr>
        <p:spPr bwMode="auto">
          <a:xfrm>
            <a:off x="3815953" y="2680098"/>
            <a:ext cx="1062038" cy="9596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b="1">
                <a:latin typeface="Arial" panose="020B0604020202020204" pitchFamily="34" charset="0"/>
              </a:rPr>
              <a:t>Kalbos taisyk-</a:t>
            </a:r>
          </a:p>
          <a:p>
            <a:pPr algn="ctr" eaLnBrk="1" hangingPunct="1">
              <a:spcBef>
                <a:spcPct val="0"/>
              </a:spcBef>
              <a:buClrTx/>
              <a:buSzTx/>
              <a:buFontTx/>
              <a:buNone/>
            </a:pPr>
            <a:r>
              <a:rPr lang="lt-LT" altLang="lt-LT" sz="1350" b="1">
                <a:latin typeface="Arial" panose="020B0604020202020204" pitchFamily="34" charset="0"/>
              </a:rPr>
              <a:t>lingumas</a:t>
            </a:r>
          </a:p>
        </p:txBody>
      </p:sp>
      <p:sp>
        <p:nvSpPr>
          <p:cNvPr id="11272" name="WordArt 20">
            <a:extLst>
              <a:ext uri="{FF2B5EF4-FFF2-40B4-BE49-F238E27FC236}">
                <a16:creationId xmlns:a16="http://schemas.microsoft.com/office/drawing/2014/main" id="{03CEA277-3F2B-EC78-ED2C-6209BA6568FB}"/>
              </a:ext>
            </a:extLst>
          </p:cNvPr>
          <p:cNvSpPr>
            <a:spLocks noChangeArrowheads="1" noChangeShapeType="1" noTextEdit="1"/>
          </p:cNvSpPr>
          <p:nvPr/>
        </p:nvSpPr>
        <p:spPr bwMode="auto">
          <a:xfrm>
            <a:off x="3654029" y="2571750"/>
            <a:ext cx="1400175" cy="446485"/>
          </a:xfrm>
          <a:prstGeom prst="rect">
            <a:avLst/>
          </a:prstGeom>
        </p:spPr>
        <p:txBody>
          <a:bodyPr spcFirstLastPara="1" wrap="none" fromWordArt="1">
            <a:prstTxWarp prst="textArchUp">
              <a:avLst>
                <a:gd name="adj" fmla="val 10800000"/>
              </a:avLst>
            </a:prstTxWarp>
          </a:bodyPr>
          <a:lstStyle/>
          <a:p>
            <a:pPr algn="ctr"/>
            <a:r>
              <a:rPr lang="en-US" sz="1050" kern="10">
                <a:ln w="9525">
                  <a:solidFill>
                    <a:srgbClr val="000000"/>
                  </a:solidFill>
                  <a:round/>
                  <a:headEnd/>
                  <a:tailEnd/>
                </a:ln>
                <a:latin typeface="Times New Roman" panose="02020603050405020304" pitchFamily="18" charset="0"/>
                <a:cs typeface="Times New Roman" panose="02020603050405020304" pitchFamily="18" charset="0"/>
              </a:rPr>
              <a:t>Kalbos estetika</a:t>
            </a:r>
          </a:p>
        </p:txBody>
      </p:sp>
      <p:sp>
        <p:nvSpPr>
          <p:cNvPr id="11273" name="WordArt 21">
            <a:extLst>
              <a:ext uri="{FF2B5EF4-FFF2-40B4-BE49-F238E27FC236}">
                <a16:creationId xmlns:a16="http://schemas.microsoft.com/office/drawing/2014/main" id="{F3A1A659-4044-01F8-1C5E-DBE9B80E034E}"/>
              </a:ext>
            </a:extLst>
          </p:cNvPr>
          <p:cNvSpPr>
            <a:spLocks noChangeArrowheads="1" noChangeShapeType="1" noTextEdit="1"/>
          </p:cNvSpPr>
          <p:nvPr/>
        </p:nvSpPr>
        <p:spPr bwMode="auto">
          <a:xfrm>
            <a:off x="3221831" y="2193132"/>
            <a:ext cx="2376488" cy="526256"/>
          </a:xfrm>
          <a:prstGeom prst="rect">
            <a:avLst/>
          </a:prstGeom>
        </p:spPr>
        <p:txBody>
          <a:bodyPr spcFirstLastPara="1" wrap="none" fromWordArt="1">
            <a:prstTxWarp prst="textArchUp">
              <a:avLst>
                <a:gd name="adj" fmla="val 10767611"/>
              </a:avLst>
            </a:prstTxWarp>
          </a:bodyPr>
          <a:lstStyle/>
          <a:p>
            <a:pPr algn="ctr"/>
            <a:r>
              <a:rPr lang="en-US" sz="1050" kern="10">
                <a:ln w="9525">
                  <a:solidFill>
                    <a:srgbClr val="000000"/>
                  </a:solidFill>
                  <a:round/>
                  <a:headEnd/>
                  <a:tailEnd/>
                </a:ln>
                <a:latin typeface="Times New Roman" panose="02020603050405020304" pitchFamily="18" charset="0"/>
                <a:cs typeface="Times New Roman" panose="02020603050405020304" pitchFamily="18" charset="0"/>
              </a:rPr>
              <a:t>Kalbos etika ir etiketas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F16D-B60C-9D3D-5DE9-A795A45CF93F}"/>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8E6BD3CC-8680-0A99-CA92-862C30CBE3F3}"/>
              </a:ext>
            </a:extLst>
          </p:cNvPr>
          <p:cNvSpPr>
            <a:spLocks noGrp="1"/>
          </p:cNvSpPr>
          <p:nvPr>
            <p:ph idx="1"/>
          </p:nvPr>
        </p:nvSpPr>
        <p:spPr>
          <a:xfrm>
            <a:off x="1381250" y="1616469"/>
            <a:ext cx="6809700" cy="3267257"/>
          </a:xfrm>
        </p:spPr>
        <p:txBody>
          <a:bodyPr/>
          <a:lstStyle/>
          <a:p>
            <a:pPr algn="just"/>
            <a:r>
              <a:rPr lang="lt-LT" sz="1800" dirty="0"/>
              <a:t>Kai vaikas mokosi gimtosios kalbos, jis tai daro remdamasis kalbiniais įgimtais gebėjimais. Iki 10 metų, net jei vaikas mokosi dvi ar daugiau kalbų, intelektas nelemia  kalbų mokymosi proceso.</a:t>
            </a:r>
          </a:p>
          <a:p>
            <a:pPr algn="just"/>
            <a:r>
              <a:rPr lang="lt-LT" sz="1800" dirty="0"/>
              <a:t>Kuo vaikas didesnis, tuo jo kalbų mokymosi gebėjimai mažėja. Geriausia kalbų mokytis iki 10–12 metų. Žmogų gamta apdovanojo gebėjimu išmokti  kalbą tuo amžiaus tarpsniu, kai kalbos gebėjimai nelemia visuomeninio gyvenimo. Kai žmogaus gebėjimas kalbėti gali lemti žmogaus gyvenimo saugumą visuomenėje, tuo metu žmogaus kalbų mokymosi gebėjimas mažėja</a:t>
            </a:r>
            <a:r>
              <a:rPr lang="lt-LT" sz="1600" dirty="0"/>
              <a:t>.</a:t>
            </a:r>
            <a:endParaRPr lang="en-US" sz="1600" dirty="0"/>
          </a:p>
        </p:txBody>
      </p:sp>
      <p:sp>
        <p:nvSpPr>
          <p:cNvPr id="4" name="Slide Number Placeholder 3">
            <a:extLst>
              <a:ext uri="{FF2B5EF4-FFF2-40B4-BE49-F238E27FC236}">
                <a16:creationId xmlns:a16="http://schemas.microsoft.com/office/drawing/2014/main" id="{69BEB427-0DFE-D143-D5E4-1C0238B9C927}"/>
              </a:ext>
            </a:extLst>
          </p:cNvPr>
          <p:cNvSpPr>
            <a:spLocks noGrp="1"/>
          </p:cNvSpPr>
          <p:nvPr>
            <p:ph type="sldNum" sz="quarter" idx="12"/>
          </p:nvPr>
        </p:nvSpPr>
        <p:spPr/>
        <p:txBody>
          <a:bodyPr/>
          <a:lstStyle/>
          <a:p>
            <a:fld id="{F5D06E52-7630-F84B-AB23-AD4D7DE68425}" type="slidenum">
              <a:rPr lang="en-US" smtClean="0"/>
              <a:pPr/>
              <a:t>7</a:t>
            </a:fld>
            <a:endParaRPr lang="en-US"/>
          </a:p>
        </p:txBody>
      </p:sp>
    </p:spTree>
    <p:extLst>
      <p:ext uri="{BB962C8B-B14F-4D97-AF65-F5344CB8AC3E}">
        <p14:creationId xmlns:p14="http://schemas.microsoft.com/office/powerpoint/2010/main" val="21220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DC56-E21F-5C58-BA62-D497844081B9}"/>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B78BC15F-E67A-07BE-040A-0DF5EF92AAF3}"/>
              </a:ext>
            </a:extLst>
          </p:cNvPr>
          <p:cNvSpPr>
            <a:spLocks noGrp="1"/>
          </p:cNvSpPr>
          <p:nvPr>
            <p:ph idx="1"/>
          </p:nvPr>
        </p:nvSpPr>
        <p:spPr/>
        <p:txBody>
          <a:bodyPr/>
          <a:lstStyle/>
          <a:p>
            <a:r>
              <a:rPr lang="lt-LT" sz="1800" dirty="0"/>
              <a:t>Kuo žmogus vyresnis, tuo jam sunkiau mokytis kalbų. Vyresniame amžiuje, kai mokomasi antrosios / p kalbos, kalbiniai gebėjimai mažėja, intelektas didėja.</a:t>
            </a:r>
          </a:p>
          <a:p>
            <a:r>
              <a:rPr lang="lt-LT" sz="1800" dirty="0"/>
              <a:t> Nuo 17-20 metų ( prieš tai neįgijus kalbų mokymosi patirties) atsiranda sunkumų dėl stiprios intelektinės veiklos.</a:t>
            </a:r>
          </a:p>
          <a:p>
            <a:r>
              <a:rPr lang="lt-LT" sz="1800" dirty="0"/>
              <a:t>Yra žmonių, turinčių stiprią įgimtą kalbų mokymosi universaliąją sistemą (poliglotai; žmonės gebantys išsaugoti kalbų mokymosi gebėjimus visą gyvenimą).</a:t>
            </a:r>
            <a:endParaRPr lang="en-US" sz="1800" dirty="0"/>
          </a:p>
        </p:txBody>
      </p:sp>
      <p:sp>
        <p:nvSpPr>
          <p:cNvPr id="4" name="Slide Number Placeholder 3">
            <a:extLst>
              <a:ext uri="{FF2B5EF4-FFF2-40B4-BE49-F238E27FC236}">
                <a16:creationId xmlns:a16="http://schemas.microsoft.com/office/drawing/2014/main" id="{4CD141E4-FB1C-1A70-6B36-FF6A943C6CB3}"/>
              </a:ext>
            </a:extLst>
          </p:cNvPr>
          <p:cNvSpPr>
            <a:spLocks noGrp="1"/>
          </p:cNvSpPr>
          <p:nvPr>
            <p:ph type="sldNum" sz="quarter" idx="12"/>
          </p:nvPr>
        </p:nvSpPr>
        <p:spPr/>
        <p:txBody>
          <a:bodyPr/>
          <a:lstStyle/>
          <a:p>
            <a:fld id="{F5D06E52-7630-F84B-AB23-AD4D7DE68425}" type="slidenum">
              <a:rPr lang="en-US" smtClean="0"/>
              <a:pPr/>
              <a:t>8</a:t>
            </a:fld>
            <a:endParaRPr lang="en-US"/>
          </a:p>
        </p:txBody>
      </p:sp>
    </p:spTree>
    <p:extLst>
      <p:ext uri="{BB962C8B-B14F-4D97-AF65-F5344CB8AC3E}">
        <p14:creationId xmlns:p14="http://schemas.microsoft.com/office/powerpoint/2010/main" val="301220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3AB1-3E23-EB51-1066-801B556430EF}"/>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7E4082C3-6512-86FB-2AA3-D815F194156F}"/>
              </a:ext>
            </a:extLst>
          </p:cNvPr>
          <p:cNvSpPr>
            <a:spLocks noGrp="1"/>
          </p:cNvSpPr>
          <p:nvPr>
            <p:ph idx="1"/>
          </p:nvPr>
        </p:nvSpPr>
        <p:spPr/>
        <p:txBody>
          <a:bodyPr/>
          <a:lstStyle/>
          <a:p>
            <a:r>
              <a:rPr lang="lt-LT" sz="2000" dirty="0"/>
              <a:t>Kalbai išmokti reikia atminties. Žmogaus atmintis priklauso nuo amžiaus ir kitų fiziologinių, psichologinių veiksnių. Mokslininkai mano, kad svarbu ir polinkis rizikuoti – rizikuoti kalbėti kita kalba. </a:t>
            </a:r>
          </a:p>
          <a:p>
            <a:r>
              <a:rPr lang="lt-LT" sz="2000" dirty="0"/>
              <a:t>Visi turime šansų išmokti kalbą – tai mums duota. Kaip mes su ta </a:t>
            </a:r>
            <a:r>
              <a:rPr lang="lt-LT" sz="2000" dirty="0" err="1"/>
              <a:t>duotybe</a:t>
            </a:r>
            <a:r>
              <a:rPr lang="lt-LT" sz="2000" dirty="0"/>
              <a:t> elgiamės – tai jau mūsų visų individualus kelias.</a:t>
            </a:r>
            <a:endParaRPr lang="en-US" sz="2000" dirty="0"/>
          </a:p>
        </p:txBody>
      </p:sp>
      <p:sp>
        <p:nvSpPr>
          <p:cNvPr id="4" name="Slide Number Placeholder 3">
            <a:extLst>
              <a:ext uri="{FF2B5EF4-FFF2-40B4-BE49-F238E27FC236}">
                <a16:creationId xmlns:a16="http://schemas.microsoft.com/office/drawing/2014/main" id="{FDD1BBAF-B39D-C0AD-754A-727AA635B479}"/>
              </a:ext>
            </a:extLst>
          </p:cNvPr>
          <p:cNvSpPr>
            <a:spLocks noGrp="1"/>
          </p:cNvSpPr>
          <p:nvPr>
            <p:ph type="sldNum" sz="quarter" idx="12"/>
          </p:nvPr>
        </p:nvSpPr>
        <p:spPr/>
        <p:txBody>
          <a:bodyPr/>
          <a:lstStyle/>
          <a:p>
            <a:fld id="{F5D06E52-7630-F84B-AB23-AD4D7DE68425}" type="slidenum">
              <a:rPr lang="en-US" smtClean="0"/>
              <a:pPr/>
              <a:t>9</a:t>
            </a:fld>
            <a:endParaRPr lang="en-US"/>
          </a:p>
        </p:txBody>
      </p:sp>
    </p:spTree>
    <p:extLst>
      <p:ext uri="{BB962C8B-B14F-4D97-AF65-F5344CB8AC3E}">
        <p14:creationId xmlns:p14="http://schemas.microsoft.com/office/powerpoint/2010/main" val="3702098854"/>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7A73A1BE76C6FF49B90B0414C47ED73E" ma:contentTypeVersion="11" ma:contentTypeDescription="Kurkite naują dokumentą." ma:contentTypeScope="" ma:versionID="adc4257c63e877af5ec814149b6f58a1">
  <xsd:schema xmlns:xsd="http://www.w3.org/2001/XMLSchema" xmlns:xs="http://www.w3.org/2001/XMLSchema" xmlns:p="http://schemas.microsoft.com/office/2006/metadata/properties" xmlns:ns3="2bf06b41-e03d-4f32-a532-7594087bef81" xmlns:ns4="55193a0c-307e-428e-a482-2f720349ad33" targetNamespace="http://schemas.microsoft.com/office/2006/metadata/properties" ma:root="true" ma:fieldsID="fe56c9976d74e8fd71564cae135affd0" ns3:_="" ns4:_="">
    <xsd:import namespace="2bf06b41-e03d-4f32-a532-7594087bef81"/>
    <xsd:import namespace="55193a0c-307e-428e-a482-2f720349ad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06b41-e03d-4f32-a532-7594087bef81"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93a0c-307e-428e-a482-2f720349ad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5F005D-01C5-4E32-B9C8-75760184FDE4}">
  <ds:schemaRefs>
    <ds:schemaRef ds:uri="http://schemas.microsoft.com/sharepoint/v3/contenttype/forms"/>
  </ds:schemaRefs>
</ds:datastoreItem>
</file>

<file path=customXml/itemProps2.xml><?xml version="1.0" encoding="utf-8"?>
<ds:datastoreItem xmlns:ds="http://schemas.openxmlformats.org/officeDocument/2006/customXml" ds:itemID="{4FFE3331-6D47-4659-86CA-20F6651E0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06b41-e03d-4f32-a532-7594087bef81"/>
    <ds:schemaRef ds:uri="55193a0c-307e-428e-a482-2f720349a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369901-8E7F-4C01-A0E5-1F6E4DC058CD}">
  <ds:schemaRefs>
    <ds:schemaRef ds:uri="http://purl.org/dc/dcmitype/"/>
    <ds:schemaRef ds:uri="http://purl.org/dc/elements/1.1/"/>
    <ds:schemaRef ds:uri="http://schemas.openxmlformats.org/package/2006/metadata/core-properties"/>
    <ds:schemaRef ds:uri="http://schemas.microsoft.com/office/2006/documentManagement/types"/>
    <ds:schemaRef ds:uri="2bf06b41-e03d-4f32-a532-7594087bef81"/>
    <ds:schemaRef ds:uri="http://www.w3.org/XML/1998/namespace"/>
    <ds:schemaRef ds:uri="http://schemas.microsoft.com/office/infopath/2007/PartnerControls"/>
    <ds:schemaRef ds:uri="55193a0c-307e-428e-a482-2f720349ad3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On-screen Show (16:9)</PresentationFormat>
  <Paragraphs>258</Paragraphs>
  <Slides>43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Lora</vt:lpstr>
      <vt:lpstr>Georgia</vt:lpstr>
      <vt:lpstr>Quattrocento Sans</vt:lpstr>
      <vt:lpstr>Arial</vt:lpstr>
      <vt:lpstr>Times New Roman</vt:lpstr>
      <vt:lpstr>Wingdings 3</vt:lpstr>
      <vt:lpstr>Wingdings</vt:lpstr>
      <vt:lpstr>Calibri</vt:lpstr>
      <vt:lpstr>Quire Sans</vt:lpstr>
      <vt:lpstr>Viola template</vt:lpstr>
      <vt:lpstr>Lietuviška tapatybė daugiakultūrėje aplinkoje: kaip ugdyti ir stiprinti bendravimą su vaikais pasitelkiant pozityvios tėvystės principus   Vilma Leonavičienė VDU ŠA Lituanistikos ir tarptautinių programų centro vadovė vilma.leonaviciene@vdu.lt</vt:lpstr>
      <vt:lpstr>Lietuvių kalbos mokymas(is): motyvai, galimybės, estetika ir etika </vt:lpstr>
      <vt:lpstr>GIMTOJI KALBA / PAVELDĖTOJI KALBA / TĖVŲ KALBA</vt:lpstr>
      <vt:lpstr>Kalbos dominavimas</vt:lpstr>
      <vt:lpstr>PowerPoint Presentation</vt:lpstr>
      <vt:lpstr>Kalba</vt:lpstr>
      <vt:lpstr>Motyvacija, mąstymas ir metodai</vt:lpstr>
      <vt:lpstr>Motyvacija, mąstymas ir metodai</vt:lpstr>
      <vt:lpstr>Motyvacija, mąstymas ir metodai</vt:lpstr>
      <vt:lpstr>Antrosios kalbos įsisavinimas ankstyvame amžiuje </vt:lpstr>
      <vt:lpstr>Po dešimties metų mokantis svetimos kalbos smegenyse susikuria naujas mazgas.</vt:lpstr>
      <vt:lpstr>Daugiakalbiai </vt:lpstr>
      <vt:lpstr>Daugiakalbiai </vt:lpstr>
      <vt:lpstr>Kaip bendrauti su vaikais, kad jie jumis patikėtų? </vt:lpstr>
      <vt:lpstr>Kaip padėti vaikui valdyti emocijas?</vt:lpstr>
      <vt:lpstr>Poreikių atliepimas</vt:lpstr>
      <vt:lpstr>Vaikų emociniai poreikiai</vt:lpstr>
      <vt:lpstr>Kiti svarbūs poreikiai</vt:lpstr>
      <vt:lpstr>Kaip padėti vaikui valdyti emocijas?</vt:lpstr>
      <vt:lpstr>Verkimo nauda</vt:lpstr>
      <vt:lpstr>Kodėl vaikai elgiasi netinkamai?</vt:lpstr>
      <vt:lpstr>Dėmesio siekiantys</vt:lpstr>
      <vt:lpstr>Pasidavimo</vt:lpstr>
      <vt:lpstr>Jėgos tikslas</vt:lpstr>
      <vt:lpstr>PowerPoint Presentation</vt:lpstr>
      <vt:lpstr>Netinkami elgesio tikslai</vt:lpstr>
      <vt:lpstr>Tinkamų paliepimų formulavimas Užduotis. Perrašykite ar perkurkite sakinius taip, kad jie būtų pagarbesni, skatinantys bendradarbiavimą ir geresnį ryšį su vaiku. </vt:lpstr>
      <vt:lpstr>Tinkamų paliepimų formulavimas</vt:lpstr>
      <vt:lpstr>Tinkamų paliepimų formulavimas</vt:lpstr>
      <vt:lpstr>Laimingas vaikas? Kaip paruošti vaiką gyvenimui? </vt:lpstr>
      <vt:lpstr>Kas gali trukdyti?</vt:lpstr>
      <vt:lpstr>Nesusikalbėjimo ir konfliktų priežastys</vt:lpstr>
      <vt:lpstr>Nesusikalbėjimų ir konfliktų priežastys</vt:lpstr>
      <vt:lpstr>Tiesos ir melo situacijos</vt:lpstr>
      <vt:lpstr>2. TIESA SU GERA INTENCIJA, BLOGI PADARINIAI </vt:lpstr>
      <vt:lpstr>3. TIESA SU BLOGA INTENCIJA, GERI PADARINIAI</vt:lpstr>
      <vt:lpstr>4. TIESA SU BLOGA INTENCIJA, BLOGI PADARINIAI</vt:lpstr>
      <vt:lpstr>5. MELAS SU GERA INTENCIJA, GERI PADARINIAI</vt:lpstr>
      <vt:lpstr>6. MELAS SU GERA INTENCIJA, BLOGI PADARINIAI</vt:lpstr>
      <vt:lpstr>7. MELAS SU BLOGA INTENCIJA, GERI PADARINIAI</vt:lpstr>
      <vt:lpstr>8. MELAS SU BLOGA INTENCIJA, BLOGI PADARINIAI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Miško Briedis</dc:creator>
  <cp:lastModifiedBy>Vilma Leonavičienė</cp:lastModifiedBy>
  <cp:revision>22</cp:revision>
  <dcterms:modified xsi:type="dcterms:W3CDTF">2025-03-25T13:25:07Z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0x0101007A73A1BE76C6FF49B90B0414C47ED73E</vt:lpwstr>
  </property>
</Properties>
</file>