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1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  <p:sldId id="263" r:id="rId13"/>
    <p:sldId id="264" r:id="rId14"/>
    <p:sldId id="266" r:id="rId15"/>
    <p:sldId id="267" r:id="rId16"/>
    <p:sldId id="268" r:id="rId17"/>
    <p:sldId id="269" r:id="rId18"/>
    <p:sldId id="271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B19F51-0778-01DE-D6FF-AD1F813FFAD2}" v="1" dt="2022-04-20T23:24:49.6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2838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kse Motto" userId="S::amotto@svietimotaryba.org::dc3423ec-7311-49e3-8def-6d87187e6aa6" providerId="AD" clId="Web-{32B19F51-0778-01DE-D6FF-AD1F813FFAD2}"/>
    <pc:docChg chg="sldOrd">
      <pc:chgData name="Aukse Motto" userId="S::amotto@svietimotaryba.org::dc3423ec-7311-49e3-8def-6d87187e6aa6" providerId="AD" clId="Web-{32B19F51-0778-01DE-D6FF-AD1F813FFAD2}" dt="2022-04-20T23:24:49.606" v="0"/>
      <pc:docMkLst>
        <pc:docMk/>
      </pc:docMkLst>
      <pc:sldChg chg="ord">
        <pc:chgData name="Aukse Motto" userId="S::amotto@svietimotaryba.org::dc3423ec-7311-49e3-8def-6d87187e6aa6" providerId="AD" clId="Web-{32B19F51-0778-01DE-D6FF-AD1F813FFAD2}" dt="2022-04-20T23:24:49.606" v="0"/>
        <pc:sldMkLst>
          <pc:docMk/>
          <pc:sldMk cId="0" sldId="27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3FC8A6-1F6F-479E-8ABD-06519B0B187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5FBBEBD-7AF1-4B71-BFCD-DAADF80E338B}" type="pres">
      <dgm:prSet presAssocID="{743FC8A6-1F6F-479E-8ABD-06519B0B1879}" presName="outerComposite" presStyleCnt="0">
        <dgm:presLayoutVars>
          <dgm:chMax val="5"/>
          <dgm:dir/>
          <dgm:resizeHandles val="exact"/>
        </dgm:presLayoutVars>
      </dgm:prSet>
      <dgm:spPr/>
    </dgm:pt>
    <dgm:pt modelId="{015105E2-852D-477C-9699-7E6CCA770300}" type="pres">
      <dgm:prSet presAssocID="{743FC8A6-1F6F-479E-8ABD-06519B0B1879}" presName="dummyMaxCanvas" presStyleCnt="0">
        <dgm:presLayoutVars/>
      </dgm:prSet>
      <dgm:spPr/>
    </dgm:pt>
  </dgm:ptLst>
  <dgm:cxnLst>
    <dgm:cxn modelId="{B504C04B-5C36-4879-9830-7DE93614136B}" type="presOf" srcId="{743FC8A6-1F6F-479E-8ABD-06519B0B1879}" destId="{65FBBEBD-7AF1-4B71-BFCD-DAADF80E338B}" srcOrd="0" destOrd="0" presId="urn:microsoft.com/office/officeart/2005/8/layout/vProcess5"/>
    <dgm:cxn modelId="{10D0430A-0D6E-4281-86B9-A8C850E01EE0}" type="presParOf" srcId="{65FBBEBD-7AF1-4B71-BFCD-DAADF80E338B}" destId="{015105E2-852D-477C-9699-7E6CCA770300}" srcOrd="0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98F61E-ED18-4264-9788-D6009E589647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B13D8064-68CB-4C86-A0BD-9A07803FF7F2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lt-LT" dirty="0"/>
            <a:t>Lietuvoje </a:t>
          </a:r>
          <a:endParaRPr lang="en-US" dirty="0"/>
        </a:p>
      </dgm:t>
    </dgm:pt>
    <dgm:pt modelId="{3E2661D4-69B4-4B71-90EB-71531F974529}" type="parTrans" cxnId="{48115B87-CC3F-4074-9E6A-C0C5F0E72555}">
      <dgm:prSet/>
      <dgm:spPr/>
      <dgm:t>
        <a:bodyPr/>
        <a:lstStyle/>
        <a:p>
          <a:endParaRPr lang="en-US"/>
        </a:p>
      </dgm:t>
    </dgm:pt>
    <dgm:pt modelId="{51C9912E-EC74-41D7-8E30-E15676B73E8A}" type="sibTrans" cxnId="{48115B87-CC3F-4074-9E6A-C0C5F0E72555}">
      <dgm:prSet/>
      <dgm:spPr/>
      <dgm:t>
        <a:bodyPr/>
        <a:lstStyle/>
        <a:p>
          <a:endParaRPr lang="en-US"/>
        </a:p>
      </dgm:t>
    </dgm:pt>
    <dgm:pt modelId="{6744F62D-3FC5-4E8D-8F68-9A139599B5D5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B050"/>
        </a:solidFill>
      </dgm:spPr>
      <dgm:t>
        <a:bodyPr/>
        <a:lstStyle/>
        <a:p>
          <a:r>
            <a:rPr lang="lt-LT" dirty="0"/>
            <a:t>Lietuvis </a:t>
          </a:r>
        </a:p>
        <a:p>
          <a:r>
            <a:rPr lang="lt-LT" dirty="0"/>
            <a:t>Lietuvė </a:t>
          </a:r>
          <a:endParaRPr lang="en-US" dirty="0"/>
        </a:p>
      </dgm:t>
    </dgm:pt>
    <dgm:pt modelId="{D10EB94B-FDEE-4129-9684-62C900547C9B}" type="parTrans" cxnId="{238AB216-FA9F-4CA6-BD20-E22338990E0F}">
      <dgm:prSet/>
      <dgm:spPr/>
      <dgm:t>
        <a:bodyPr/>
        <a:lstStyle/>
        <a:p>
          <a:endParaRPr lang="en-US"/>
        </a:p>
      </dgm:t>
    </dgm:pt>
    <dgm:pt modelId="{F8A1BCE6-2B00-4632-A8CC-B1E010C4F153}" type="sibTrans" cxnId="{238AB216-FA9F-4CA6-BD20-E22338990E0F}">
      <dgm:prSet/>
      <dgm:spPr/>
      <dgm:t>
        <a:bodyPr/>
        <a:lstStyle/>
        <a:p>
          <a:endParaRPr lang="en-US"/>
        </a:p>
      </dgm:t>
    </dgm:pt>
    <dgm:pt modelId="{6B327246-FDFC-4875-A216-6CF86040FE19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lt-LT" dirty="0"/>
            <a:t>Lietuviškai </a:t>
          </a:r>
          <a:endParaRPr lang="en-US" dirty="0"/>
        </a:p>
      </dgm:t>
    </dgm:pt>
    <dgm:pt modelId="{8BA914AE-188B-47CD-8E35-F5100E6A08B5}" type="parTrans" cxnId="{21DA039D-E9DB-46AA-91B2-6584165E65B6}">
      <dgm:prSet/>
      <dgm:spPr/>
      <dgm:t>
        <a:bodyPr/>
        <a:lstStyle/>
        <a:p>
          <a:endParaRPr lang="en-US"/>
        </a:p>
      </dgm:t>
    </dgm:pt>
    <dgm:pt modelId="{581D9821-1C9E-49BE-A95D-46CDC518186C}" type="sibTrans" cxnId="{21DA039D-E9DB-46AA-91B2-6584165E65B6}">
      <dgm:prSet/>
      <dgm:spPr/>
      <dgm:t>
        <a:bodyPr/>
        <a:lstStyle/>
        <a:p>
          <a:endParaRPr lang="en-US"/>
        </a:p>
      </dgm:t>
    </dgm:pt>
    <dgm:pt modelId="{0C9DCB5E-15AA-4EAF-A10E-70F7E16C8C62}" type="pres">
      <dgm:prSet presAssocID="{3398F61E-ED18-4264-9788-D6009E589647}" presName="linearFlow" presStyleCnt="0">
        <dgm:presLayoutVars>
          <dgm:resizeHandles val="exact"/>
        </dgm:presLayoutVars>
      </dgm:prSet>
      <dgm:spPr/>
    </dgm:pt>
    <dgm:pt modelId="{BA875539-363B-4F69-B42E-EC04941EDAEF}" type="pres">
      <dgm:prSet presAssocID="{B13D8064-68CB-4C86-A0BD-9A07803FF7F2}" presName="node" presStyleLbl="node1" presStyleIdx="0" presStyleCnt="3">
        <dgm:presLayoutVars>
          <dgm:bulletEnabled val="1"/>
        </dgm:presLayoutVars>
      </dgm:prSet>
      <dgm:spPr/>
    </dgm:pt>
    <dgm:pt modelId="{C67AD989-AA5B-4C75-B37C-5F0843917C35}" type="pres">
      <dgm:prSet presAssocID="{51C9912E-EC74-41D7-8E30-E15676B73E8A}" presName="sibTrans" presStyleLbl="sibTrans2D1" presStyleIdx="0" presStyleCnt="2"/>
      <dgm:spPr/>
    </dgm:pt>
    <dgm:pt modelId="{674FBD0F-488F-4F46-8B99-6BE55C1BF1D5}" type="pres">
      <dgm:prSet presAssocID="{51C9912E-EC74-41D7-8E30-E15676B73E8A}" presName="connectorText" presStyleLbl="sibTrans2D1" presStyleIdx="0" presStyleCnt="2"/>
      <dgm:spPr/>
    </dgm:pt>
    <dgm:pt modelId="{392D1BA1-0228-405D-A3E8-809FDEB4F601}" type="pres">
      <dgm:prSet presAssocID="{6744F62D-3FC5-4E8D-8F68-9A139599B5D5}" presName="node" presStyleLbl="node1" presStyleIdx="1" presStyleCnt="3">
        <dgm:presLayoutVars>
          <dgm:bulletEnabled val="1"/>
        </dgm:presLayoutVars>
      </dgm:prSet>
      <dgm:spPr/>
    </dgm:pt>
    <dgm:pt modelId="{16EEBEBD-9C4D-44BE-B426-70702F3F224A}" type="pres">
      <dgm:prSet presAssocID="{F8A1BCE6-2B00-4632-A8CC-B1E010C4F153}" presName="sibTrans" presStyleLbl="sibTrans2D1" presStyleIdx="1" presStyleCnt="2"/>
      <dgm:spPr/>
    </dgm:pt>
    <dgm:pt modelId="{21FE0579-4B74-4280-B8A5-13546AA896AF}" type="pres">
      <dgm:prSet presAssocID="{F8A1BCE6-2B00-4632-A8CC-B1E010C4F153}" presName="connectorText" presStyleLbl="sibTrans2D1" presStyleIdx="1" presStyleCnt="2"/>
      <dgm:spPr/>
    </dgm:pt>
    <dgm:pt modelId="{31060C8A-C5BE-4621-8E41-8857878C55DA}" type="pres">
      <dgm:prSet presAssocID="{6B327246-FDFC-4875-A216-6CF86040FE19}" presName="node" presStyleLbl="node1" presStyleIdx="2" presStyleCnt="3">
        <dgm:presLayoutVars>
          <dgm:bulletEnabled val="1"/>
        </dgm:presLayoutVars>
      </dgm:prSet>
      <dgm:spPr/>
    </dgm:pt>
  </dgm:ptLst>
  <dgm:cxnLst>
    <dgm:cxn modelId="{4363AB04-6BD7-42F8-A153-EF95FC77DA7D}" type="presOf" srcId="{B13D8064-68CB-4C86-A0BD-9A07803FF7F2}" destId="{BA875539-363B-4F69-B42E-EC04941EDAEF}" srcOrd="0" destOrd="0" presId="urn:microsoft.com/office/officeart/2005/8/layout/process2"/>
    <dgm:cxn modelId="{0050370D-9F23-4D86-AE2C-FA2E1D9528BB}" type="presOf" srcId="{F8A1BCE6-2B00-4632-A8CC-B1E010C4F153}" destId="{16EEBEBD-9C4D-44BE-B426-70702F3F224A}" srcOrd="0" destOrd="0" presId="urn:microsoft.com/office/officeart/2005/8/layout/process2"/>
    <dgm:cxn modelId="{238AB216-FA9F-4CA6-BD20-E22338990E0F}" srcId="{3398F61E-ED18-4264-9788-D6009E589647}" destId="{6744F62D-3FC5-4E8D-8F68-9A139599B5D5}" srcOrd="1" destOrd="0" parTransId="{D10EB94B-FDEE-4129-9684-62C900547C9B}" sibTransId="{F8A1BCE6-2B00-4632-A8CC-B1E010C4F153}"/>
    <dgm:cxn modelId="{5F75D738-B9F2-4E1A-8BC3-B46D42C232B4}" type="presOf" srcId="{3398F61E-ED18-4264-9788-D6009E589647}" destId="{0C9DCB5E-15AA-4EAF-A10E-70F7E16C8C62}" srcOrd="0" destOrd="0" presId="urn:microsoft.com/office/officeart/2005/8/layout/process2"/>
    <dgm:cxn modelId="{D568554C-1783-4202-ACAB-8CC38D61771F}" type="presOf" srcId="{6B327246-FDFC-4875-A216-6CF86040FE19}" destId="{31060C8A-C5BE-4621-8E41-8857878C55DA}" srcOrd="0" destOrd="0" presId="urn:microsoft.com/office/officeart/2005/8/layout/process2"/>
    <dgm:cxn modelId="{2F2C9D84-AF9E-44CC-A6C4-9239ADC855B9}" type="presOf" srcId="{51C9912E-EC74-41D7-8E30-E15676B73E8A}" destId="{C67AD989-AA5B-4C75-B37C-5F0843917C35}" srcOrd="0" destOrd="0" presId="urn:microsoft.com/office/officeart/2005/8/layout/process2"/>
    <dgm:cxn modelId="{02DD3087-2A3E-4A92-8951-8A779F57BF91}" type="presOf" srcId="{F8A1BCE6-2B00-4632-A8CC-B1E010C4F153}" destId="{21FE0579-4B74-4280-B8A5-13546AA896AF}" srcOrd="1" destOrd="0" presId="urn:microsoft.com/office/officeart/2005/8/layout/process2"/>
    <dgm:cxn modelId="{48115B87-CC3F-4074-9E6A-C0C5F0E72555}" srcId="{3398F61E-ED18-4264-9788-D6009E589647}" destId="{B13D8064-68CB-4C86-A0BD-9A07803FF7F2}" srcOrd="0" destOrd="0" parTransId="{3E2661D4-69B4-4B71-90EB-71531F974529}" sibTransId="{51C9912E-EC74-41D7-8E30-E15676B73E8A}"/>
    <dgm:cxn modelId="{1851A099-2400-4BF5-A63C-46B5CABBAA28}" type="presOf" srcId="{6744F62D-3FC5-4E8D-8F68-9A139599B5D5}" destId="{392D1BA1-0228-405D-A3E8-809FDEB4F601}" srcOrd="0" destOrd="0" presId="urn:microsoft.com/office/officeart/2005/8/layout/process2"/>
    <dgm:cxn modelId="{21DA039D-E9DB-46AA-91B2-6584165E65B6}" srcId="{3398F61E-ED18-4264-9788-D6009E589647}" destId="{6B327246-FDFC-4875-A216-6CF86040FE19}" srcOrd="2" destOrd="0" parTransId="{8BA914AE-188B-47CD-8E35-F5100E6A08B5}" sibTransId="{581D9821-1C9E-49BE-A95D-46CDC518186C}"/>
    <dgm:cxn modelId="{CD5EECCA-DDBA-41B8-BC90-F6307A6EDFD1}" type="presOf" srcId="{51C9912E-EC74-41D7-8E30-E15676B73E8A}" destId="{674FBD0F-488F-4F46-8B99-6BE55C1BF1D5}" srcOrd="1" destOrd="0" presId="urn:microsoft.com/office/officeart/2005/8/layout/process2"/>
    <dgm:cxn modelId="{451C7656-D004-434D-85D6-A4439E2AFDDD}" type="presParOf" srcId="{0C9DCB5E-15AA-4EAF-A10E-70F7E16C8C62}" destId="{BA875539-363B-4F69-B42E-EC04941EDAEF}" srcOrd="0" destOrd="0" presId="urn:microsoft.com/office/officeart/2005/8/layout/process2"/>
    <dgm:cxn modelId="{3B45ABBF-714A-46DC-9A89-258EFA23BC8A}" type="presParOf" srcId="{0C9DCB5E-15AA-4EAF-A10E-70F7E16C8C62}" destId="{C67AD989-AA5B-4C75-B37C-5F0843917C35}" srcOrd="1" destOrd="0" presId="urn:microsoft.com/office/officeart/2005/8/layout/process2"/>
    <dgm:cxn modelId="{5BAD42C1-16B3-4496-A213-99EAEDFD3C78}" type="presParOf" srcId="{C67AD989-AA5B-4C75-B37C-5F0843917C35}" destId="{674FBD0F-488F-4F46-8B99-6BE55C1BF1D5}" srcOrd="0" destOrd="0" presId="urn:microsoft.com/office/officeart/2005/8/layout/process2"/>
    <dgm:cxn modelId="{487CC25C-6CF3-427F-BFB7-E0C9055D19F1}" type="presParOf" srcId="{0C9DCB5E-15AA-4EAF-A10E-70F7E16C8C62}" destId="{392D1BA1-0228-405D-A3E8-809FDEB4F601}" srcOrd="2" destOrd="0" presId="urn:microsoft.com/office/officeart/2005/8/layout/process2"/>
    <dgm:cxn modelId="{DDE283BD-937C-4E2D-93A6-0737EE0BB8E1}" type="presParOf" srcId="{0C9DCB5E-15AA-4EAF-A10E-70F7E16C8C62}" destId="{16EEBEBD-9C4D-44BE-B426-70702F3F224A}" srcOrd="3" destOrd="0" presId="urn:microsoft.com/office/officeart/2005/8/layout/process2"/>
    <dgm:cxn modelId="{B808CF66-6F16-42CD-8642-8CF5FB4207DF}" type="presParOf" srcId="{16EEBEBD-9C4D-44BE-B426-70702F3F224A}" destId="{21FE0579-4B74-4280-B8A5-13546AA896AF}" srcOrd="0" destOrd="0" presId="urn:microsoft.com/office/officeart/2005/8/layout/process2"/>
    <dgm:cxn modelId="{CE69D49D-84B5-45B0-AC0D-329FF9203896}" type="presParOf" srcId="{0C9DCB5E-15AA-4EAF-A10E-70F7E16C8C62}" destId="{31060C8A-C5BE-4621-8E41-8857878C55DA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0EE115-AF7E-4C0B-B95C-FF5C20ADD0CB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C6DD633E-A7F4-4E3B-A0B5-251FF983066A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lt-LT" dirty="0"/>
            <a:t>Amerikoje </a:t>
          </a:r>
          <a:endParaRPr lang="en-US" dirty="0"/>
        </a:p>
      </dgm:t>
    </dgm:pt>
    <dgm:pt modelId="{652EF27E-1FD9-45DB-93B1-7B486F74AA8C}" type="parTrans" cxnId="{2C60A9C0-2A34-44A7-82B9-716242791C22}">
      <dgm:prSet/>
      <dgm:spPr/>
      <dgm:t>
        <a:bodyPr/>
        <a:lstStyle/>
        <a:p>
          <a:endParaRPr lang="en-US"/>
        </a:p>
      </dgm:t>
    </dgm:pt>
    <dgm:pt modelId="{E70AA46D-2ED8-4A74-80F1-DF4B991FE155}" type="sibTrans" cxnId="{2C60A9C0-2A34-44A7-82B9-716242791C22}">
      <dgm:prSet/>
      <dgm:spPr/>
      <dgm:t>
        <a:bodyPr/>
        <a:lstStyle/>
        <a:p>
          <a:endParaRPr lang="en-US"/>
        </a:p>
      </dgm:t>
    </dgm:pt>
    <dgm:pt modelId="{41C88E55-C58F-4EB9-A31D-04260C7D56B3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lt-LT" dirty="0"/>
            <a:t>Amerikietis </a:t>
          </a:r>
        </a:p>
        <a:p>
          <a:r>
            <a:rPr lang="lt-LT" dirty="0"/>
            <a:t>Amerikietė </a:t>
          </a:r>
          <a:endParaRPr lang="en-US" dirty="0"/>
        </a:p>
      </dgm:t>
    </dgm:pt>
    <dgm:pt modelId="{E36B9FD5-BB5E-4021-9527-870CDEF69754}" type="parTrans" cxnId="{3E5BB228-13F9-44DA-9C89-F040B38B6BB2}">
      <dgm:prSet/>
      <dgm:spPr/>
      <dgm:t>
        <a:bodyPr/>
        <a:lstStyle/>
        <a:p>
          <a:endParaRPr lang="en-US"/>
        </a:p>
      </dgm:t>
    </dgm:pt>
    <dgm:pt modelId="{E7EBD8F3-ACE8-47FD-945A-9C9110D6C3A4}" type="sibTrans" cxnId="{3E5BB228-13F9-44DA-9C89-F040B38B6BB2}">
      <dgm:prSet/>
      <dgm:spPr/>
      <dgm:t>
        <a:bodyPr/>
        <a:lstStyle/>
        <a:p>
          <a:endParaRPr lang="en-US"/>
        </a:p>
      </dgm:t>
    </dgm:pt>
    <dgm:pt modelId="{5DA5B42E-206A-4930-8B80-C0FA034CC933}">
      <dgm:prSet phldrT="[Tex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FF0000"/>
        </a:solidFill>
      </dgm:spPr>
      <dgm:t>
        <a:bodyPr/>
        <a:lstStyle/>
        <a:p>
          <a:r>
            <a:rPr lang="lt-LT" dirty="0"/>
            <a:t>Angliškai </a:t>
          </a:r>
          <a:endParaRPr lang="en-US" dirty="0"/>
        </a:p>
      </dgm:t>
    </dgm:pt>
    <dgm:pt modelId="{6EE7B507-812C-415A-BF9F-6CEFB4AE9AEB}" type="parTrans" cxnId="{DD8FAAA8-9FB1-46EC-AFF5-AF0FBF767AD2}">
      <dgm:prSet/>
      <dgm:spPr/>
      <dgm:t>
        <a:bodyPr/>
        <a:lstStyle/>
        <a:p>
          <a:endParaRPr lang="en-US"/>
        </a:p>
      </dgm:t>
    </dgm:pt>
    <dgm:pt modelId="{4A99AAFC-E1B1-4AEA-94DC-EAAE26E64E80}" type="sibTrans" cxnId="{DD8FAAA8-9FB1-46EC-AFF5-AF0FBF767AD2}">
      <dgm:prSet/>
      <dgm:spPr/>
      <dgm:t>
        <a:bodyPr/>
        <a:lstStyle/>
        <a:p>
          <a:endParaRPr lang="en-US"/>
        </a:p>
      </dgm:t>
    </dgm:pt>
    <dgm:pt modelId="{B6304FD4-B5B8-4E75-AFA5-767878BF494D}" type="pres">
      <dgm:prSet presAssocID="{C50EE115-AF7E-4C0B-B95C-FF5C20ADD0CB}" presName="linearFlow" presStyleCnt="0">
        <dgm:presLayoutVars>
          <dgm:resizeHandles val="exact"/>
        </dgm:presLayoutVars>
      </dgm:prSet>
      <dgm:spPr/>
    </dgm:pt>
    <dgm:pt modelId="{F0100DEC-9C77-4EAE-B149-18C134DACC46}" type="pres">
      <dgm:prSet presAssocID="{C6DD633E-A7F4-4E3B-A0B5-251FF983066A}" presName="node" presStyleLbl="node1" presStyleIdx="0" presStyleCnt="3">
        <dgm:presLayoutVars>
          <dgm:bulletEnabled val="1"/>
        </dgm:presLayoutVars>
      </dgm:prSet>
      <dgm:spPr/>
    </dgm:pt>
    <dgm:pt modelId="{97FC0D35-D5DE-47F0-B391-6AA18568F6E0}" type="pres">
      <dgm:prSet presAssocID="{E70AA46D-2ED8-4A74-80F1-DF4B991FE155}" presName="sibTrans" presStyleLbl="sibTrans2D1" presStyleIdx="0" presStyleCnt="2"/>
      <dgm:spPr/>
    </dgm:pt>
    <dgm:pt modelId="{86E102FC-C79A-403F-9945-475BC8A49694}" type="pres">
      <dgm:prSet presAssocID="{E70AA46D-2ED8-4A74-80F1-DF4B991FE155}" presName="connectorText" presStyleLbl="sibTrans2D1" presStyleIdx="0" presStyleCnt="2"/>
      <dgm:spPr/>
    </dgm:pt>
    <dgm:pt modelId="{08033872-1E66-4064-903B-7E3C34BAF36D}" type="pres">
      <dgm:prSet presAssocID="{41C88E55-C58F-4EB9-A31D-04260C7D56B3}" presName="node" presStyleLbl="node1" presStyleIdx="1" presStyleCnt="3">
        <dgm:presLayoutVars>
          <dgm:bulletEnabled val="1"/>
        </dgm:presLayoutVars>
      </dgm:prSet>
      <dgm:spPr/>
    </dgm:pt>
    <dgm:pt modelId="{17496CF8-2C2B-416B-B531-DB72548A57F7}" type="pres">
      <dgm:prSet presAssocID="{E7EBD8F3-ACE8-47FD-945A-9C9110D6C3A4}" presName="sibTrans" presStyleLbl="sibTrans2D1" presStyleIdx="1" presStyleCnt="2"/>
      <dgm:spPr/>
    </dgm:pt>
    <dgm:pt modelId="{89021C10-5717-4057-AF28-C0C39E993677}" type="pres">
      <dgm:prSet presAssocID="{E7EBD8F3-ACE8-47FD-945A-9C9110D6C3A4}" presName="connectorText" presStyleLbl="sibTrans2D1" presStyleIdx="1" presStyleCnt="2"/>
      <dgm:spPr/>
    </dgm:pt>
    <dgm:pt modelId="{34874A0C-66B7-400E-A8BD-F605F53F13A0}" type="pres">
      <dgm:prSet presAssocID="{5DA5B42E-206A-4930-8B80-C0FA034CC933}" presName="node" presStyleLbl="node1" presStyleIdx="2" presStyleCnt="3">
        <dgm:presLayoutVars>
          <dgm:bulletEnabled val="1"/>
        </dgm:presLayoutVars>
      </dgm:prSet>
      <dgm:spPr/>
    </dgm:pt>
  </dgm:ptLst>
  <dgm:cxnLst>
    <dgm:cxn modelId="{8F189C14-71C1-46B8-B402-519B6BD41692}" type="presOf" srcId="{E7EBD8F3-ACE8-47FD-945A-9C9110D6C3A4}" destId="{89021C10-5717-4057-AF28-C0C39E993677}" srcOrd="1" destOrd="0" presId="urn:microsoft.com/office/officeart/2005/8/layout/process2"/>
    <dgm:cxn modelId="{6D67B524-DEC4-4B4A-8826-BECE161A5924}" type="presOf" srcId="{C50EE115-AF7E-4C0B-B95C-FF5C20ADD0CB}" destId="{B6304FD4-B5B8-4E75-AFA5-767878BF494D}" srcOrd="0" destOrd="0" presId="urn:microsoft.com/office/officeart/2005/8/layout/process2"/>
    <dgm:cxn modelId="{3E5BB228-13F9-44DA-9C89-F040B38B6BB2}" srcId="{C50EE115-AF7E-4C0B-B95C-FF5C20ADD0CB}" destId="{41C88E55-C58F-4EB9-A31D-04260C7D56B3}" srcOrd="1" destOrd="0" parTransId="{E36B9FD5-BB5E-4021-9527-870CDEF69754}" sibTransId="{E7EBD8F3-ACE8-47FD-945A-9C9110D6C3A4}"/>
    <dgm:cxn modelId="{65F66D51-C6C3-427F-A938-777F8C671974}" type="presOf" srcId="{5DA5B42E-206A-4930-8B80-C0FA034CC933}" destId="{34874A0C-66B7-400E-A8BD-F605F53F13A0}" srcOrd="0" destOrd="0" presId="urn:microsoft.com/office/officeart/2005/8/layout/process2"/>
    <dgm:cxn modelId="{5A2A5182-4DE3-4111-AD51-7EA6E605F172}" type="presOf" srcId="{E70AA46D-2ED8-4A74-80F1-DF4B991FE155}" destId="{97FC0D35-D5DE-47F0-B391-6AA18568F6E0}" srcOrd="0" destOrd="0" presId="urn:microsoft.com/office/officeart/2005/8/layout/process2"/>
    <dgm:cxn modelId="{1CE1A29E-3711-40CB-BBB1-7293E0640D81}" type="presOf" srcId="{E70AA46D-2ED8-4A74-80F1-DF4B991FE155}" destId="{86E102FC-C79A-403F-9945-475BC8A49694}" srcOrd="1" destOrd="0" presId="urn:microsoft.com/office/officeart/2005/8/layout/process2"/>
    <dgm:cxn modelId="{DD8FAAA8-9FB1-46EC-AFF5-AF0FBF767AD2}" srcId="{C50EE115-AF7E-4C0B-B95C-FF5C20ADD0CB}" destId="{5DA5B42E-206A-4930-8B80-C0FA034CC933}" srcOrd="2" destOrd="0" parTransId="{6EE7B507-812C-415A-BF9F-6CEFB4AE9AEB}" sibTransId="{4A99AAFC-E1B1-4AEA-94DC-EAAE26E64E80}"/>
    <dgm:cxn modelId="{12FFB2AE-0745-4A7A-A46E-767F53F4373E}" type="presOf" srcId="{C6DD633E-A7F4-4E3B-A0B5-251FF983066A}" destId="{F0100DEC-9C77-4EAE-B149-18C134DACC46}" srcOrd="0" destOrd="0" presId="urn:microsoft.com/office/officeart/2005/8/layout/process2"/>
    <dgm:cxn modelId="{2C60A9C0-2A34-44A7-82B9-716242791C22}" srcId="{C50EE115-AF7E-4C0B-B95C-FF5C20ADD0CB}" destId="{C6DD633E-A7F4-4E3B-A0B5-251FF983066A}" srcOrd="0" destOrd="0" parTransId="{652EF27E-1FD9-45DB-93B1-7B486F74AA8C}" sibTransId="{E70AA46D-2ED8-4A74-80F1-DF4B991FE155}"/>
    <dgm:cxn modelId="{87938ED0-F9B5-434B-91FD-6AD90190ED08}" type="presOf" srcId="{E7EBD8F3-ACE8-47FD-945A-9C9110D6C3A4}" destId="{17496CF8-2C2B-416B-B531-DB72548A57F7}" srcOrd="0" destOrd="0" presId="urn:microsoft.com/office/officeart/2005/8/layout/process2"/>
    <dgm:cxn modelId="{8135A9D7-9354-4985-B645-4A3B8DFD4145}" type="presOf" srcId="{41C88E55-C58F-4EB9-A31D-04260C7D56B3}" destId="{08033872-1E66-4064-903B-7E3C34BAF36D}" srcOrd="0" destOrd="0" presId="urn:microsoft.com/office/officeart/2005/8/layout/process2"/>
    <dgm:cxn modelId="{0E35D3CE-1148-4CBD-B4BE-AA89839DED3D}" type="presParOf" srcId="{B6304FD4-B5B8-4E75-AFA5-767878BF494D}" destId="{F0100DEC-9C77-4EAE-B149-18C134DACC46}" srcOrd="0" destOrd="0" presId="urn:microsoft.com/office/officeart/2005/8/layout/process2"/>
    <dgm:cxn modelId="{58786E7D-4FC2-4F38-BB68-9314F7184694}" type="presParOf" srcId="{B6304FD4-B5B8-4E75-AFA5-767878BF494D}" destId="{97FC0D35-D5DE-47F0-B391-6AA18568F6E0}" srcOrd="1" destOrd="0" presId="urn:microsoft.com/office/officeart/2005/8/layout/process2"/>
    <dgm:cxn modelId="{DFE6C56A-CB59-41B3-B7DA-15943F1FDB2D}" type="presParOf" srcId="{97FC0D35-D5DE-47F0-B391-6AA18568F6E0}" destId="{86E102FC-C79A-403F-9945-475BC8A49694}" srcOrd="0" destOrd="0" presId="urn:microsoft.com/office/officeart/2005/8/layout/process2"/>
    <dgm:cxn modelId="{F949C09F-48EB-43EA-A269-B20916715456}" type="presParOf" srcId="{B6304FD4-B5B8-4E75-AFA5-767878BF494D}" destId="{08033872-1E66-4064-903B-7E3C34BAF36D}" srcOrd="2" destOrd="0" presId="urn:microsoft.com/office/officeart/2005/8/layout/process2"/>
    <dgm:cxn modelId="{798A4307-EF63-4C39-9AFE-291923806EF7}" type="presParOf" srcId="{B6304FD4-B5B8-4E75-AFA5-767878BF494D}" destId="{17496CF8-2C2B-416B-B531-DB72548A57F7}" srcOrd="3" destOrd="0" presId="urn:microsoft.com/office/officeart/2005/8/layout/process2"/>
    <dgm:cxn modelId="{C480D451-5804-48CC-A48E-9319A36AAEF3}" type="presParOf" srcId="{17496CF8-2C2B-416B-B531-DB72548A57F7}" destId="{89021C10-5717-4057-AF28-C0C39E993677}" srcOrd="0" destOrd="0" presId="urn:microsoft.com/office/officeart/2005/8/layout/process2"/>
    <dgm:cxn modelId="{38473A7D-760A-41ED-A4A0-0D029E233079}" type="presParOf" srcId="{B6304FD4-B5B8-4E75-AFA5-767878BF494D}" destId="{34874A0C-66B7-400E-A8BD-F605F53F13A0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875539-363B-4F69-B42E-EC04941EDAEF}">
      <dsp:nvSpPr>
        <dsp:cNvPr id="0" name=""/>
        <dsp:cNvSpPr/>
      </dsp:nvSpPr>
      <dsp:spPr>
        <a:xfrm>
          <a:off x="2133600" y="0"/>
          <a:ext cx="1828800" cy="1016000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300" kern="1200" dirty="0"/>
            <a:t>Lietuvoje </a:t>
          </a:r>
          <a:endParaRPr lang="en-US" sz="2300" kern="1200" dirty="0"/>
        </a:p>
      </dsp:txBody>
      <dsp:txXfrm>
        <a:off x="2163358" y="29758"/>
        <a:ext cx="1769284" cy="956484"/>
      </dsp:txXfrm>
    </dsp:sp>
    <dsp:sp modelId="{C67AD989-AA5B-4C75-B37C-5F0843917C35}">
      <dsp:nvSpPr>
        <dsp:cNvPr id="0" name=""/>
        <dsp:cNvSpPr/>
      </dsp:nvSpPr>
      <dsp:spPr>
        <a:xfrm rot="5400000">
          <a:off x="28575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2910840" y="1079499"/>
        <a:ext cx="274320" cy="266699"/>
      </dsp:txXfrm>
    </dsp:sp>
    <dsp:sp modelId="{392D1BA1-0228-405D-A3E8-809FDEB4F601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300" kern="1200" dirty="0"/>
            <a:t>Lietuvis </a:t>
          </a:r>
        </a:p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300" kern="1200" dirty="0"/>
            <a:t>Lietuvė </a:t>
          </a:r>
          <a:endParaRPr lang="en-US" sz="2300" kern="1200" dirty="0"/>
        </a:p>
      </dsp:txBody>
      <dsp:txXfrm>
        <a:off x="2163358" y="1553757"/>
        <a:ext cx="1769284" cy="956484"/>
      </dsp:txXfrm>
    </dsp:sp>
    <dsp:sp modelId="{16EEBEBD-9C4D-44BE-B426-70702F3F224A}">
      <dsp:nvSpPr>
        <dsp:cNvPr id="0" name=""/>
        <dsp:cNvSpPr/>
      </dsp:nvSpPr>
      <dsp:spPr>
        <a:xfrm rot="5400000">
          <a:off x="2857500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/>
        </a:p>
      </dsp:txBody>
      <dsp:txXfrm rot="-5400000">
        <a:off x="2910840" y="2603499"/>
        <a:ext cx="274320" cy="266700"/>
      </dsp:txXfrm>
    </dsp:sp>
    <dsp:sp modelId="{31060C8A-C5BE-4621-8E41-8857878C55DA}">
      <dsp:nvSpPr>
        <dsp:cNvPr id="0" name=""/>
        <dsp:cNvSpPr/>
      </dsp:nvSpPr>
      <dsp:spPr>
        <a:xfrm>
          <a:off x="2133600" y="3047999"/>
          <a:ext cx="1828800" cy="101600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300" kern="1200" dirty="0"/>
            <a:t>Lietuviškai </a:t>
          </a:r>
          <a:endParaRPr lang="en-US" sz="2300" kern="1200" dirty="0"/>
        </a:p>
      </dsp:txBody>
      <dsp:txXfrm>
        <a:off x="2163358" y="3077757"/>
        <a:ext cx="1769284" cy="9564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100DEC-9C77-4EAE-B149-18C134DACC46}">
      <dsp:nvSpPr>
        <dsp:cNvPr id="0" name=""/>
        <dsp:cNvSpPr/>
      </dsp:nvSpPr>
      <dsp:spPr>
        <a:xfrm>
          <a:off x="3096458" y="0"/>
          <a:ext cx="2036683" cy="1131490"/>
        </a:xfrm>
        <a:prstGeom prst="roundRect">
          <a:avLst>
            <a:gd name="adj" fmla="val 10000"/>
          </a:avLst>
        </a:prstGeom>
        <a:solidFill>
          <a:srgbClr val="0070C0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600" kern="1200" dirty="0"/>
            <a:t>Amerikoje </a:t>
          </a:r>
          <a:endParaRPr lang="en-US" sz="2600" kern="1200" dirty="0"/>
        </a:p>
      </dsp:txBody>
      <dsp:txXfrm>
        <a:off x="3129598" y="33140"/>
        <a:ext cx="1970403" cy="1065210"/>
      </dsp:txXfrm>
    </dsp:sp>
    <dsp:sp modelId="{97FC0D35-D5DE-47F0-B391-6AA18568F6E0}">
      <dsp:nvSpPr>
        <dsp:cNvPr id="0" name=""/>
        <dsp:cNvSpPr/>
      </dsp:nvSpPr>
      <dsp:spPr>
        <a:xfrm rot="5400000">
          <a:off x="3902645" y="1159778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-5400000">
        <a:off x="3962049" y="1202209"/>
        <a:ext cx="305502" cy="297016"/>
      </dsp:txXfrm>
    </dsp:sp>
    <dsp:sp modelId="{08033872-1E66-4064-903B-7E3C34BAF36D}">
      <dsp:nvSpPr>
        <dsp:cNvPr id="0" name=""/>
        <dsp:cNvSpPr/>
      </dsp:nvSpPr>
      <dsp:spPr>
        <a:xfrm>
          <a:off x="3096458" y="1697236"/>
          <a:ext cx="2036683" cy="1131490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600" kern="1200" dirty="0"/>
            <a:t>Amerikietis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600" kern="1200" dirty="0"/>
            <a:t>Amerikietė </a:t>
          </a:r>
          <a:endParaRPr lang="en-US" sz="2600" kern="1200" dirty="0"/>
        </a:p>
      </dsp:txBody>
      <dsp:txXfrm>
        <a:off x="3129598" y="1730376"/>
        <a:ext cx="1970403" cy="1065210"/>
      </dsp:txXfrm>
    </dsp:sp>
    <dsp:sp modelId="{17496CF8-2C2B-416B-B531-DB72548A57F7}">
      <dsp:nvSpPr>
        <dsp:cNvPr id="0" name=""/>
        <dsp:cNvSpPr/>
      </dsp:nvSpPr>
      <dsp:spPr>
        <a:xfrm rot="5400000">
          <a:off x="3902645" y="2857014"/>
          <a:ext cx="424309" cy="50917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 rot="-5400000">
        <a:off x="3962049" y="2899445"/>
        <a:ext cx="305502" cy="297016"/>
      </dsp:txXfrm>
    </dsp:sp>
    <dsp:sp modelId="{34874A0C-66B7-400E-A8BD-F605F53F13A0}">
      <dsp:nvSpPr>
        <dsp:cNvPr id="0" name=""/>
        <dsp:cNvSpPr/>
      </dsp:nvSpPr>
      <dsp:spPr>
        <a:xfrm>
          <a:off x="3096458" y="3394472"/>
          <a:ext cx="2036683" cy="1131490"/>
        </a:xfrm>
        <a:prstGeom prst="roundRect">
          <a:avLst>
            <a:gd name="adj" fmla="val 10000"/>
          </a:avLst>
        </a:prstGeom>
        <a:solidFill>
          <a:srgbClr val="FF0000"/>
        </a:solidFill>
        <a:ln w="25400" cap="flat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2600" kern="1200" dirty="0"/>
            <a:t>Angliškai </a:t>
          </a:r>
          <a:endParaRPr lang="en-US" sz="2600" kern="1200" dirty="0"/>
        </a:p>
      </dsp:txBody>
      <dsp:txXfrm>
        <a:off x="3129598" y="3427612"/>
        <a:ext cx="1970403" cy="10652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C8B3FC-B6B8-40AA-860D-27D91A7D027C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6A555A-CF09-4F2D-976B-6869A68CDE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F9A1A2-CFEA-4ED5-9486-E21B2B1127B1}" type="datetimeFigureOut">
              <a:rPr lang="en-US" smtClean="0"/>
              <a:pPr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4995E6-F075-4A6C-B3A6-F57E137CCB7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lt-LT" dirty="0"/>
              <a:t>š esu lietuvis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/>
              <a:t>Gyvenamoji vieta </a:t>
            </a:r>
          </a:p>
          <a:p>
            <a:r>
              <a:rPr lang="lt-LT" dirty="0"/>
              <a:t>Tautybė</a:t>
            </a:r>
          </a:p>
          <a:p>
            <a:r>
              <a:rPr lang="lt-LT" dirty="0"/>
              <a:t>Kalba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Angliškai </a:t>
            </a:r>
            <a:br>
              <a:rPr lang="lt-LT" dirty="0"/>
            </a:br>
            <a:r>
              <a:rPr lang="en-US" dirty="0" err="1"/>
              <a:t>Aš</a:t>
            </a:r>
            <a:r>
              <a:rPr lang="en-US" dirty="0"/>
              <a:t> </a:t>
            </a:r>
            <a:r>
              <a:rPr lang="en-US" dirty="0" err="1"/>
              <a:t>kalbu</a:t>
            </a:r>
            <a:r>
              <a:rPr lang="en-US" dirty="0"/>
              <a:t> </a:t>
            </a:r>
            <a:r>
              <a:rPr lang="en-US" dirty="0" err="1"/>
              <a:t>angliškai</a:t>
            </a:r>
            <a:r>
              <a:rPr lang="lt-LT" dirty="0"/>
              <a:t>.</a:t>
            </a:r>
            <a:r>
              <a:rPr lang="en-US" dirty="0"/>
              <a:t> </a:t>
            </a:r>
          </a:p>
        </p:txBody>
      </p:sp>
      <p:pic>
        <p:nvPicPr>
          <p:cNvPr id="4" name="Content Placeholder 3" descr="amerikiet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2828" y="1828800"/>
            <a:ext cx="7932971" cy="384330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Pakartokime </a:t>
            </a:r>
            <a:br>
              <a:rPr lang="lt-LT" dirty="0"/>
            </a:br>
            <a:r>
              <a:rPr lang="lt-LT" dirty="0"/>
              <a:t>Lietuva </a:t>
            </a:r>
            <a:endParaRPr lang="en-US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1534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3" name="Diagram 12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lt-LT" dirty="0"/>
              <a:t>Amerika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Vilnius – </a:t>
            </a:r>
            <a:r>
              <a:rPr lang="en-US" dirty="0" err="1"/>
              <a:t>Lietuvos</a:t>
            </a:r>
            <a:r>
              <a:rPr lang="en-US" dirty="0"/>
              <a:t> </a:t>
            </a:r>
            <a:r>
              <a:rPr lang="en-US" dirty="0" err="1"/>
              <a:t>sostinė</a:t>
            </a:r>
            <a:r>
              <a:rPr lang="en-US" dirty="0"/>
              <a:t>. </a:t>
            </a:r>
          </a:p>
        </p:txBody>
      </p:sp>
      <p:pic>
        <p:nvPicPr>
          <p:cNvPr id="4" name="Content Placeholder 3" descr="katedr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88828" y="1297885"/>
            <a:ext cx="6688372" cy="4434681"/>
          </a:xfr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Vilniuje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Gedimino</a:t>
            </a:r>
            <a:r>
              <a:rPr lang="en-US" dirty="0"/>
              <a:t> </a:t>
            </a:r>
            <a:r>
              <a:rPr lang="en-US" dirty="0" err="1"/>
              <a:t>pilis</a:t>
            </a:r>
            <a:r>
              <a:rPr lang="en-US" dirty="0"/>
              <a:t>.</a:t>
            </a:r>
          </a:p>
        </p:txBody>
      </p:sp>
      <p:pic>
        <p:nvPicPr>
          <p:cNvPr id="4" name="Content Placeholder 3" descr="gedimino pil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1219200"/>
            <a:ext cx="4038599" cy="5043226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Paveiksl</a:t>
            </a:r>
            <a:r>
              <a:rPr lang="lt-LT" dirty="0"/>
              <a:t>ėliai iš: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Google images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Kas</a:t>
            </a:r>
            <a:r>
              <a:rPr lang="en-US" dirty="0"/>
              <a:t> </a:t>
            </a:r>
            <a:r>
              <a:rPr lang="en-US" dirty="0" err="1"/>
              <a:t>dar</a:t>
            </a:r>
            <a:r>
              <a:rPr lang="en-US" dirty="0"/>
              <a:t> </a:t>
            </a:r>
            <a:r>
              <a:rPr lang="en-US" dirty="0" err="1"/>
              <a:t>yra</a:t>
            </a:r>
            <a:r>
              <a:rPr lang="en-US" dirty="0"/>
              <a:t> </a:t>
            </a:r>
            <a:r>
              <a:rPr lang="en-US" dirty="0" err="1"/>
              <a:t>Vilniuje</a:t>
            </a:r>
            <a:r>
              <a:rPr lang="en-US" dirty="0"/>
              <a:t>? </a:t>
            </a:r>
          </a:p>
        </p:txBody>
      </p:sp>
      <p:pic>
        <p:nvPicPr>
          <p:cNvPr id="4" name="Content Placeholder 3" descr="katedra 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676400"/>
            <a:ext cx="2228850" cy="2057400"/>
          </a:xfrm>
        </p:spPr>
      </p:pic>
      <p:pic>
        <p:nvPicPr>
          <p:cNvPr id="5" name="Picture 4" descr="trys kryziai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2312" y="2557462"/>
            <a:ext cx="2619375" cy="1743075"/>
          </a:xfrm>
          <a:prstGeom prst="rect">
            <a:avLst/>
          </a:prstGeom>
        </p:spPr>
      </p:pic>
      <p:pic>
        <p:nvPicPr>
          <p:cNvPr id="6" name="Picture 5" descr="uzupio angelas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800" y="1447800"/>
            <a:ext cx="1828800" cy="2505075"/>
          </a:xfrm>
          <a:prstGeom prst="rect">
            <a:avLst/>
          </a:prstGeom>
        </p:spPr>
      </p:pic>
      <p:pic>
        <p:nvPicPr>
          <p:cNvPr id="7" name="Picture 6" descr="vilniaus vamzdis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0600" y="4114800"/>
            <a:ext cx="2657475" cy="1724025"/>
          </a:xfrm>
          <a:prstGeom prst="rect">
            <a:avLst/>
          </a:prstGeom>
        </p:spPr>
      </p:pic>
      <p:pic>
        <p:nvPicPr>
          <p:cNvPr id="8" name="Picture 7" descr="lt prezidentura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72000" y="4114800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Lietuva </a:t>
            </a:r>
            <a:endParaRPr lang="en-US" dirty="0"/>
          </a:p>
        </p:txBody>
      </p:sp>
      <p:pic>
        <p:nvPicPr>
          <p:cNvPr id="6" name="Content Placeholder 5" descr="Lietuv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3570" y="1600200"/>
            <a:ext cx="5784029" cy="453158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Aš gyvenu Lietuvoje.</a:t>
            </a:r>
            <a:endParaRPr lang="en-US" dirty="0"/>
          </a:p>
        </p:txBody>
      </p:sp>
      <p:pic>
        <p:nvPicPr>
          <p:cNvPr id="4" name="Content Placeholder 3" descr="lietuva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0297" y="1219200"/>
            <a:ext cx="7126903" cy="5202911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600200"/>
          </a:xfrm>
        </p:spPr>
        <p:txBody>
          <a:bodyPr>
            <a:normAutofit fontScale="90000"/>
          </a:bodyPr>
          <a:lstStyle/>
          <a:p>
            <a:r>
              <a:rPr lang="lt-LT" dirty="0"/>
              <a:t>Lietuvis/lietuvė </a:t>
            </a:r>
            <a:br>
              <a:rPr lang="lt-LT" dirty="0"/>
            </a:br>
            <a:r>
              <a:rPr lang="lt-LT" dirty="0"/>
              <a:t>Aš esu lietuvis.</a:t>
            </a:r>
            <a:br>
              <a:rPr lang="lt-LT" dirty="0"/>
            </a:br>
            <a:r>
              <a:rPr lang="lt-LT" dirty="0"/>
              <a:t>Aš esu lietuvė. </a:t>
            </a:r>
            <a:endParaRPr lang="en-US" dirty="0"/>
          </a:p>
        </p:txBody>
      </p:sp>
      <p:pic>
        <p:nvPicPr>
          <p:cNvPr id="4" name="Content Placeholder 3" descr="lietuv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1828800"/>
            <a:ext cx="3581399" cy="448183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lt-LT" dirty="0"/>
            </a:br>
            <a:br>
              <a:rPr lang="lt-LT" dirty="0"/>
            </a:br>
            <a:r>
              <a:rPr lang="en-US" dirty="0" err="1"/>
              <a:t>Lietuviškai</a:t>
            </a:r>
            <a:br>
              <a:rPr lang="en-US" dirty="0"/>
            </a:br>
            <a:r>
              <a:rPr lang="en-US" dirty="0" err="1"/>
              <a:t>Aš</a:t>
            </a:r>
            <a:r>
              <a:rPr lang="en-US" dirty="0"/>
              <a:t> </a:t>
            </a:r>
            <a:r>
              <a:rPr lang="en-US" dirty="0" err="1"/>
              <a:t>kalbu</a:t>
            </a:r>
            <a:r>
              <a:rPr lang="en-US" dirty="0"/>
              <a:t> </a:t>
            </a:r>
            <a:r>
              <a:rPr lang="en-US" dirty="0" err="1"/>
              <a:t>lietuviškai</a:t>
            </a:r>
            <a:r>
              <a:rPr lang="lt-LT" dirty="0"/>
              <a:t>.</a:t>
            </a:r>
            <a:br>
              <a:rPr lang="en-US" dirty="0"/>
            </a:br>
            <a:r>
              <a:rPr lang="lt-LT" dirty="0"/>
              <a:t> 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 descr="lt abece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1594588"/>
            <a:ext cx="3581399" cy="4635821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Kur tu gyveni?</a:t>
            </a:r>
            <a:br>
              <a:rPr lang="lt-LT" dirty="0"/>
            </a:br>
            <a:r>
              <a:rPr lang="lt-LT" dirty="0"/>
              <a:t>Kaip tu kalbi?</a:t>
            </a:r>
            <a:endParaRPr lang="en-US" dirty="0"/>
          </a:p>
        </p:txBody>
      </p:sp>
      <p:pic>
        <p:nvPicPr>
          <p:cNvPr id="4" name="Content Placeholder 3" descr="berniuka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5600" y="1411670"/>
            <a:ext cx="3124200" cy="456872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Amerika </a:t>
            </a:r>
            <a:endParaRPr lang="en-US" dirty="0"/>
          </a:p>
        </p:txBody>
      </p:sp>
      <p:pic>
        <p:nvPicPr>
          <p:cNvPr id="4" name="Content Placeholder 3" descr="usa map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70830" y="1524000"/>
            <a:ext cx="7382569" cy="4543119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Aš gyvenu Amerikoje.</a:t>
            </a:r>
            <a:endParaRPr lang="en-US" dirty="0"/>
          </a:p>
        </p:txBody>
      </p:sp>
      <p:pic>
        <p:nvPicPr>
          <p:cNvPr id="4" name="Content Placeholder 3" descr="amerikiet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4682" y="2057400"/>
            <a:ext cx="7706947" cy="37338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1706562"/>
          </a:xfrm>
        </p:spPr>
        <p:txBody>
          <a:bodyPr>
            <a:normAutofit fontScale="90000"/>
          </a:bodyPr>
          <a:lstStyle/>
          <a:p>
            <a:r>
              <a:rPr lang="lt-LT" dirty="0"/>
              <a:t>Amerikietis/amerikietė </a:t>
            </a:r>
            <a:br>
              <a:rPr lang="en-US" dirty="0"/>
            </a:br>
            <a:r>
              <a:rPr lang="en-US" dirty="0" err="1"/>
              <a:t>Aš</a:t>
            </a:r>
            <a:r>
              <a:rPr lang="en-US" dirty="0"/>
              <a:t> </a:t>
            </a:r>
            <a:r>
              <a:rPr lang="en-US" dirty="0" err="1"/>
              <a:t>esu</a:t>
            </a:r>
            <a:r>
              <a:rPr lang="en-US" dirty="0"/>
              <a:t> </a:t>
            </a:r>
            <a:r>
              <a:rPr lang="en-US" dirty="0" err="1"/>
              <a:t>amerikietis</a:t>
            </a:r>
            <a:r>
              <a:rPr lang="lt-LT" dirty="0"/>
              <a:t>.</a:t>
            </a:r>
            <a:br>
              <a:rPr lang="lt-LT" dirty="0"/>
            </a:br>
            <a:r>
              <a:rPr lang="lt-LT" dirty="0"/>
              <a:t>Aš esu amerikietė.</a:t>
            </a:r>
            <a:endParaRPr lang="en-US" dirty="0"/>
          </a:p>
        </p:txBody>
      </p:sp>
      <p:pic>
        <p:nvPicPr>
          <p:cNvPr id="4" name="Content Placeholder 3" descr="amerikieti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2438400"/>
            <a:ext cx="6196489" cy="300202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ed_x0020_date0 xmlns="3fc70704-baee-473c-b7c9-6378b934df89" xsi:nil="true"/>
    <TaxCatchAll xmlns="fc49f577-3ea4-4a21-ad74-22403fd371ae" xsi:nil="true"/>
    <lcf76f155ced4ddcb4097134ff3c332f xmlns="3fc70704-baee-473c-b7c9-6378b934df8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E8D435FCB75A438D71BE59605C7C25" ma:contentTypeVersion="17" ma:contentTypeDescription="Create a new document." ma:contentTypeScope="" ma:versionID="4a23dd21a373673f0f88dd9529350848">
  <xsd:schema xmlns:xsd="http://www.w3.org/2001/XMLSchema" xmlns:xs="http://www.w3.org/2001/XMLSchema" xmlns:p="http://schemas.microsoft.com/office/2006/metadata/properties" xmlns:ns2="3fc70704-baee-473c-b7c9-6378b934df89" xmlns:ns3="fc49f577-3ea4-4a21-ad74-22403fd371ae" targetNamespace="http://schemas.microsoft.com/office/2006/metadata/properties" ma:root="true" ma:fieldsID="f3d9019b5c995a4ab9faa64d92c7e763" ns2:_="" ns3:_="">
    <xsd:import namespace="3fc70704-baee-473c-b7c9-6378b934df89"/>
    <xsd:import namespace="fc49f577-3ea4-4a21-ad74-22403fd371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Details" minOccurs="0"/>
                <xsd:element ref="ns2:Created_x0020_date0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c70704-baee-473c-b7c9-6378b934df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3" nillable="true" ma:displayName="MediaServiceLocation" ma:description="" ma:internalName="MediaServiceLocation" ma:readOnly="true">
      <xsd:simpleType>
        <xsd:restriction base="dms:Text"/>
      </xsd:simpleType>
    </xsd:element>
    <xsd:element name="Created_x0020_date0" ma:index="15" nillable="true" ma:displayName="Do not use" ma:format="DateOnly" ma:internalName="Created_x0020_date0">
      <xsd:simpleType>
        <xsd:restriction base="dms:DateTime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fb3db88-05fa-4bf2-b666-05763c5cf42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49f577-3ea4-4a21-ad74-22403fd371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fd4240de-7b56-4142-8b0f-5a845c0a6d7d}" ma:internalName="TaxCatchAll" ma:showField="CatchAllData" ma:web="fc49f577-3ea4-4a21-ad74-22403fd371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67FBD0-8854-4E14-91AA-3DF5F7FF59EE}">
  <ds:schemaRefs>
    <ds:schemaRef ds:uri="http://schemas.microsoft.com/office/2006/metadata/properties"/>
    <ds:schemaRef ds:uri="http://schemas.microsoft.com/office/infopath/2007/PartnerControls"/>
    <ds:schemaRef ds:uri="3fc70704-baee-473c-b7c9-6378b934df89"/>
  </ds:schemaRefs>
</ds:datastoreItem>
</file>

<file path=customXml/itemProps2.xml><?xml version="1.0" encoding="utf-8"?>
<ds:datastoreItem xmlns:ds="http://schemas.openxmlformats.org/officeDocument/2006/customXml" ds:itemID="{8734D3C9-7059-451D-81D4-560D6FFA75F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6552D2-9AC0-4828-9EAB-DBE5CDDA3D59}"/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56</Words>
  <Application>Microsoft Office PowerPoint</Application>
  <PresentationFormat>On-screen Show (4:3)</PresentationFormat>
  <Paragraphs>28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Aš esu lietuvis</vt:lpstr>
      <vt:lpstr>Lietuva </vt:lpstr>
      <vt:lpstr>Aš gyvenu Lietuvoje.</vt:lpstr>
      <vt:lpstr>Lietuvis/lietuvė  Aš esu lietuvis. Aš esu lietuvė. </vt:lpstr>
      <vt:lpstr>  Lietuviškai Aš kalbu lietuviškai.   </vt:lpstr>
      <vt:lpstr>Kur tu gyveni? Kaip tu kalbi?</vt:lpstr>
      <vt:lpstr>Amerika </vt:lpstr>
      <vt:lpstr>Aš gyvenu Amerikoje.</vt:lpstr>
      <vt:lpstr>Amerikietis/amerikietė  Aš esu amerikietis. Aš esu amerikietė.</vt:lpstr>
      <vt:lpstr>Angliškai  Aš kalbu angliškai. </vt:lpstr>
      <vt:lpstr>Pakartokime  Lietuva </vt:lpstr>
      <vt:lpstr>Amerika </vt:lpstr>
      <vt:lpstr>Vilnius – Lietuvos sostinė. </vt:lpstr>
      <vt:lpstr>Vilniuje yra Gedimino pilis.</vt:lpstr>
      <vt:lpstr>Paveikslėliai iš:</vt:lpstr>
      <vt:lpstr>Kas dar yra Vilniuje?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Kas tu esi?</dc:title>
  <dc:creator>Darius</dc:creator>
  <cp:lastModifiedBy>Darius</cp:lastModifiedBy>
  <cp:revision>9</cp:revision>
  <dcterms:created xsi:type="dcterms:W3CDTF">2014-09-30T13:06:47Z</dcterms:created>
  <dcterms:modified xsi:type="dcterms:W3CDTF">2022-04-20T23:24:49Z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0x01010005E8D435FCB75A438D71BE59605C7C25</vt:lpwstr>
  </property>
</Properties>
</file>