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F25"/>
    <a:srgbClr val="198843"/>
    <a:srgbClr val="E89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3B562-489F-46F8-B411-ED3336BA295C}" type="datetimeFigureOut">
              <a:rPr lang="lt-LT" smtClean="0"/>
              <a:t>2021-02-18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B0F7-CEE1-4BAB-B46F-858F37E37D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330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C755-0369-4B62-AAFC-0B0B1B734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21412-4016-472A-8B66-C47DB561B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8547-7C4F-4BFD-B89A-8A35F0FB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320F-575B-4D51-A660-74E9ECFD784D}" type="datetime1">
              <a:rPr lang="lt-LT" smtClean="0"/>
              <a:t>2021-02-18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CF381-576E-43D0-9F02-0E66AAEA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3609-5309-4216-AE6B-A872C4EC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320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B79E-DE50-4E05-AEAE-AFC43A46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2917A-98F3-4339-B445-83272E54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6941D-FF75-4C74-B9B5-94A02739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F8BF-5F50-43B9-AF2A-E03A7DC56C25}" type="datetime1">
              <a:rPr lang="lt-LT" smtClean="0"/>
              <a:t>2021-02-18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2E54-1DD2-411F-ABB1-A2A778D0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B393-CBAA-4440-A099-FA61D26B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719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D13C0-565D-425A-A366-A2E046564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1390F-C6F3-4982-8EDA-34AD7CC20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7C99-606D-497D-9FA4-12B62D67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6433-37E3-4F7F-B274-48219932E0FA}" type="datetime1">
              <a:rPr lang="lt-LT" smtClean="0"/>
              <a:t>2021-02-18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E4EA6-4316-4C49-8B6F-4018A2AE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E97C-7720-4E0D-A214-D701BF6C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584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FA7F-C94A-4E97-A24E-D7288D62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3E67-4242-491A-A80F-C90651627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A932-3AED-4FA1-B6F9-07F7C4ED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2A5D-E122-409D-8BD3-8ECCD3F52927}" type="datetime1">
              <a:rPr lang="lt-LT" smtClean="0"/>
              <a:t>2021-02-18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ADDB-86D8-456A-B058-A5A492EF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0685-1631-4C53-9FAB-2CEBD105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9835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F58E-0FCA-4221-A835-89B9B154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847F-F801-4A5E-9FC3-3C1F3127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ED70-99E6-401B-8BF7-22EA4CE7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0ECB-314D-4658-BC43-F4D75EEDE845}" type="datetime1">
              <a:rPr lang="lt-LT" smtClean="0"/>
              <a:t>2021-02-18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060E-7C13-46A5-8A23-2BCB3695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C8CC-57EC-45C1-8C4E-40C4935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09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9ACA-984F-48A0-977B-B7E614B9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98CD-CA33-445B-8755-F89A541BB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18537-6174-42FE-8275-BDECB25A3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32464-935F-4D3B-BFDF-BB824119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B77-1EF4-4462-ACBE-27457F4A83DF}" type="datetime1">
              <a:rPr lang="lt-LT" smtClean="0"/>
              <a:t>2021-02-18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62870-35AB-4769-B3FC-CF12A979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626C9-D685-4D62-B276-C9652ECB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967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565A-DCCC-40FC-81A3-0C669CEC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ABFCD-08E5-4453-BAE5-752076E6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D71B8-4A78-429A-BF46-2F382153E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A9470-8674-4FAF-A4A3-F48B57C07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D9533-747C-41B1-993F-DC0C38284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F44F8-9C23-456E-A4AA-FA90BE3B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3E3-11E0-4532-AF66-85000E57D758}" type="datetime1">
              <a:rPr lang="lt-LT" smtClean="0"/>
              <a:t>2021-02-18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BE251-64B1-4C76-8580-B296412B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642A6-4175-4EDD-B5CE-2410F196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795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A8BD-F609-4F61-9A21-0F2E0816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2E082-8A86-49B4-90D2-3DFAD81E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B653-8EC7-45A2-B021-13208390CDD8}" type="datetime1">
              <a:rPr lang="lt-LT" smtClean="0"/>
              <a:t>2021-02-18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41BD6-69BC-4ACF-9A1D-1B77CD35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9ADAC-0DCD-48B0-AC37-842D5A50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379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58D9F-0BD6-41DF-A2C5-4D2DA8B7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3FB4-1E19-4410-8253-F50B05B207CA}" type="datetime1">
              <a:rPr lang="lt-LT" smtClean="0"/>
              <a:t>2021-02-18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218D0-6A42-4E8D-8572-3FF0094A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07CED-BD7B-41B4-B2CA-8A6DC14B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93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AAD5-1C8A-4544-A5EF-357808E9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E071-B549-45F9-B93C-29ED2886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CE8F6-D7C0-4B04-8788-F5EEC886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86A22-8949-4B02-AB7F-05C31C73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3897-25CF-4AC1-85B7-1668524ECC41}" type="datetime1">
              <a:rPr lang="lt-LT" smtClean="0"/>
              <a:t>2021-02-18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CED34-1AA2-40B4-93F4-56E61DBB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A3903-DD65-48F9-8AF8-2BABFFFD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836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127-61AA-4645-A232-57B858B9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96309-446E-460F-9C7C-762EE0EE1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DE424-EB15-44AB-AEB3-89B7B36F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6FB47-E44A-4B07-A9CB-CD4604E0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6339-3CC1-44DC-A3E0-5C09F1E21965}" type="datetime1">
              <a:rPr lang="lt-LT" smtClean="0"/>
              <a:t>2021-02-18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6249D-D883-4864-9EB6-AED2FE08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70ABB-A388-4888-B4CF-5F531598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905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915D4-619F-4DFD-B0FF-A54916D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DCB9D-CA84-40D6-AAEE-4A731F29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2245A-A321-48F3-9916-6D9CC171F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AC92-1E2B-4E74-A9F7-6D42DCB587C5}" type="datetime1">
              <a:rPr lang="lt-LT" smtClean="0"/>
              <a:t>2021-02-18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91CEE-4A0F-41C2-BA16-403D57C87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0CB3-D8C9-4962-BF29-4ABC8850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91CB4-4953-443B-8759-2D5BB3C126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99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A203-5334-4D4A-90C3-662262270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5A540-08CF-488B-8249-779FD12BB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14FC7-90C3-4324-81EB-40EC8B0B5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036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ANT KALNO </a:t>
            </a:r>
            <a:r>
              <a:rPr lang="lt-LT" sz="3600" b="1" spc="300" dirty="0">
                <a:latin typeface="Century Gothic" panose="020B0502020202020204" pitchFamily="34" charset="0"/>
              </a:rPr>
              <a:t>GLUOSNYS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10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B72EBA-8E27-4447-BFB0-6DCE5D2267B0}"/>
              </a:ext>
            </a:extLst>
          </p:cNvPr>
          <p:cNvSpPr txBox="1">
            <a:spLocks/>
          </p:cNvSpPr>
          <p:nvPr/>
        </p:nvSpPr>
        <p:spPr>
          <a:xfrm>
            <a:off x="838200" y="1140222"/>
            <a:ext cx="10515600" cy="41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2809875" y="1763514"/>
            <a:ext cx="657225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5000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Ant kalno gluosnys, pakalnėj šulnys,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stovėjo mergužėlė pati sau viena.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Jojo bernelis žirgo girdyt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Sustok, palauk, mergužėle,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Duok žirgui vandens.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Negaliu stovėt, su tavim kalbėt,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Šalta rasa, o aš basa, nušals kojelės.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D04E5-D517-4F1E-BAAE-71C6F7FFB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94033-3734-47B8-B35A-E441FA7F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6" y="5423024"/>
            <a:ext cx="1441707" cy="1298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D59A5-7208-4B1D-94EB-6A50B7DFF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6320">
            <a:off x="11343569" y="1449782"/>
            <a:ext cx="1441707" cy="12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7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D3A47-CCA6-4389-916A-62CFD719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3" y="438313"/>
            <a:ext cx="4200153" cy="1847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ŽEMĖJ LIETUVOS ĄŽUOLAI ŽALIUOS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11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666875" y="1971278"/>
            <a:ext cx="4670425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0000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brangi esi, žeme tu gimta.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Nors būnu toli, tau širdy vieta.</a:t>
            </a:r>
          </a:p>
          <a:p>
            <a:pPr marL="0" indent="0" algn="ctr" fontAlgn="base">
              <a:lnSpc>
                <a:spcPct val="115000"/>
              </a:lnSpc>
              <a:spcAft>
                <a:spcPts val="1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PRIEDAINIS: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Žemėj Lietuvos ąžuolai žaliuos,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Ąžuolai žaliuos žemėj Lietuvos.</a:t>
            </a:r>
          </a:p>
          <a:p>
            <a:pPr marL="0" indent="0" algn="ctr" fontAlgn="base">
              <a:lnSpc>
                <a:spcPct val="115000"/>
              </a:lnSpc>
              <a:spcAft>
                <a:spcPts val="1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Nors esi maža, bet esi didi,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Nemuno vaga – tai tava širdis.</a:t>
            </a:r>
          </a:p>
          <a:p>
            <a:pPr marL="0" indent="0" algn="ctr" fontAlgn="base">
              <a:lnSpc>
                <a:spcPct val="115000"/>
              </a:lnSpc>
              <a:spcAft>
                <a:spcPts val="1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 diena žiemos, ar naktis rudens,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Tavo šilumos man užteks gyvent.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6413500" y="1971278"/>
            <a:ext cx="43942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15000"/>
              </a:lnSpc>
              <a:spcAft>
                <a:spcPts val="1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 tokia brangi, žeme mus gimta.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Tau mintis šviesi, tau širdy vieta.</a:t>
            </a:r>
          </a:p>
          <a:p>
            <a:pPr marL="0" indent="0" algn="ctr" fontAlgn="base">
              <a:lnSpc>
                <a:spcPct val="115000"/>
              </a:lnSpc>
              <a:spcAft>
                <a:spcPts val="1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 tokia maža ir tokia didi,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Nemuno vaga Lietuvos širdy.</a:t>
            </a:r>
          </a:p>
          <a:p>
            <a:pPr marL="0" indent="0" algn="ctr" fontAlgn="base">
              <a:lnSpc>
                <a:spcPct val="115000"/>
              </a:lnSpc>
              <a:spcAft>
                <a:spcPts val="1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PRIEDAINIS: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Žemėj Lietuvos ąžuolai žaliuos,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Ąžuolai žaliuos žemėj Lietuvos.</a:t>
            </a:r>
          </a:p>
          <a:p>
            <a:pPr marL="0" indent="0" algn="ctr"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 diena dienos, ar naktelė tems,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Tavo šilumos, duonos ir vandens!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73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BALNOKIM, BROLIAI, </a:t>
            </a:r>
            <a:r>
              <a:rPr lang="lt-LT" sz="3600" b="1" spc="300" dirty="0">
                <a:latin typeface="Century Gothic" panose="020B0502020202020204" pitchFamily="34" charset="0"/>
              </a:rPr>
              <a:t>ŽIRGUS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12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527175" y="1971278"/>
            <a:ext cx="4670425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0000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Balnokim, broliai, žirgus,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Reiks karan joti. (2x2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Paduok, sesule, kardą,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Reiks priešą kirsti.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(2x2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jeigu aš negrįšiu,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Žirgelis parneš. (2x2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Ant mano smėlio kapo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Berželis žaliuos.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(2x2 k.)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6007100" y="1971278"/>
            <a:ext cx="43942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tam žaliam beržely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Gegulė kukuos. (2x2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toj raiboj gegulėj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Širdelė plazdės. (2x2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toj mažoj širdelėj  –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Visa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(2x2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toj visoj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voj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(3 k.)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Lietuviai dainuos. (2x2 k.)</a:t>
            </a:r>
            <a:br>
              <a:rPr lang="lt-L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1DE5D-C8C2-44E2-9053-7866E459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DE29F-31F0-437D-B472-DE92E95A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691"/>
            <a:ext cx="1021082" cy="2432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161CD-8DE4-45B6-8EE0-B44CE025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3" y="5130800"/>
            <a:ext cx="725078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852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cap="all" spc="300" dirty="0">
                <a:latin typeface="Century Gothic" panose="020B0502020202020204" pitchFamily="34" charset="0"/>
              </a:rPr>
              <a:t>Mano tėviškėlė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13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527175" y="1971278"/>
            <a:ext cx="4670425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00000"/>
              </a:lnSpc>
              <a:spcAft>
                <a:spcPts val="75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6007100" y="1971278"/>
            <a:ext cx="43942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Aft>
                <a:spcPts val="100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32771-2334-4A1E-970E-37DA8C4D4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34EADC-9539-4734-982C-654D923349C8}"/>
              </a:ext>
            </a:extLst>
          </p:cNvPr>
          <p:cNvSpPr txBox="1">
            <a:spLocks/>
          </p:cNvSpPr>
          <p:nvPr/>
        </p:nvSpPr>
        <p:spPr>
          <a:xfrm>
            <a:off x="3671887" y="2095301"/>
            <a:ext cx="4670425" cy="2667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Tau,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mūs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Tėviškėle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skambi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daina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pati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gražiausia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mano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pati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gražiausia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mano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Gintaro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lašelis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jūroj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mėlynoj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Saulės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spindulėlis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širdy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manoj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Saulės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spindulėlis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širdy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manoj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0" algn="ctr" fontAlgn="base">
              <a:lnSpc>
                <a:spcPct val="150000"/>
              </a:lnSpc>
              <a:spcAft>
                <a:spcPts val="75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6D801-BFD4-4BDF-AB81-960973C7A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5" y="3194932"/>
            <a:ext cx="2045212" cy="3526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FE959-741E-49EA-8B6F-289A9C1EE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26" y="3012369"/>
            <a:ext cx="1786416" cy="35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24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cap="all" spc="300" dirty="0">
                <a:latin typeface="Century Gothic" panose="020B0502020202020204" pitchFamily="34" charset="0"/>
              </a:rPr>
              <a:t>LIETUVA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14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527175" y="1971278"/>
            <a:ext cx="4670425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00000"/>
              </a:lnSpc>
              <a:spcAft>
                <a:spcPts val="75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6007100" y="1971278"/>
            <a:ext cx="43942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Aft>
                <a:spcPts val="100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32771-2334-4A1E-970E-37DA8C4D4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34EADC-9539-4734-982C-654D923349C8}"/>
              </a:ext>
            </a:extLst>
          </p:cNvPr>
          <p:cNvSpPr txBox="1">
            <a:spLocks/>
          </p:cNvSpPr>
          <p:nvPr/>
        </p:nvSpPr>
        <p:spPr>
          <a:xfrm>
            <a:off x="3148012" y="2225674"/>
            <a:ext cx="5895975" cy="2667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mano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tėviškėlė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mano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tėviškėlė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mamytė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tėvelis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mažytės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gėlės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šalelė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šalelė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Aš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mylėsiu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Lietuvėlę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jai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skambi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dainelė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0" algn="ctr" fontAlgn="base">
              <a:lnSpc>
                <a:spcPct val="150000"/>
              </a:lnSpc>
              <a:spcAft>
                <a:spcPts val="75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47BCD-32B6-4CCD-AC1C-18DD09104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4" y="570135"/>
            <a:ext cx="688975" cy="30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5FF7D1-8342-4E70-9927-C8A7F7B8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4" y="1819783"/>
            <a:ext cx="688975" cy="302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BB5757-3732-4CCF-A3E4-69DC66C77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3224422"/>
            <a:ext cx="688975" cy="30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0983A-A357-4E3F-8B15-812ED974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3" y="4590082"/>
            <a:ext cx="688975" cy="3029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A0AD73-8872-4B0A-A2DA-8C695DB9F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5" y="5878709"/>
            <a:ext cx="688975" cy="302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9C7616-93B8-4AB7-9888-EFEE3047E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06" y="570135"/>
            <a:ext cx="688975" cy="302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0329E8-EEB8-4C94-9218-2F789CA9E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07" y="5878709"/>
            <a:ext cx="688975" cy="3029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AD1DF5-8D93-4227-9C5A-65F43FF05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26" y="570135"/>
            <a:ext cx="688975" cy="3029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606C12-E01A-4D2A-832C-B84E77EA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06" y="1819783"/>
            <a:ext cx="688975" cy="302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D81B8C-565B-4FCA-B8AF-20C7F8719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27" y="5878709"/>
            <a:ext cx="688975" cy="3029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7FFE59-8F8E-4ABA-9127-711C9EBDF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570135"/>
            <a:ext cx="688975" cy="3029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13A754-846E-4F5A-BBFC-2CF252BA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9" y="5878709"/>
            <a:ext cx="688975" cy="30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1374EF-E88D-4087-8144-F73095444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68" y="1846542"/>
            <a:ext cx="688975" cy="302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2C0D6D-4F9E-4D84-B4E8-806BE04E9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67" y="4616841"/>
            <a:ext cx="688975" cy="3029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F012D8-162B-4227-A216-391CF938F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3224421"/>
            <a:ext cx="688975" cy="3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458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cap="all" spc="300" dirty="0">
                <a:latin typeface="Century Gothic" panose="020B0502020202020204" pitchFamily="34" charset="0"/>
              </a:rPr>
              <a:t>TU ŠALELE MYLIMA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15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527175" y="1971278"/>
            <a:ext cx="4670425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00000"/>
              </a:lnSpc>
              <a:spcAft>
                <a:spcPts val="75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6007100" y="1971278"/>
            <a:ext cx="43942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Aft>
                <a:spcPts val="100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32771-2334-4A1E-970E-37DA8C4D4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34EADC-9539-4734-982C-654D923349C8}"/>
              </a:ext>
            </a:extLst>
          </p:cNvPr>
          <p:cNvSpPr txBox="1">
            <a:spLocks/>
          </p:cNvSpPr>
          <p:nvPr/>
        </p:nvSpPr>
        <p:spPr>
          <a:xfrm>
            <a:off x="1790700" y="1648362"/>
            <a:ext cx="5355431" cy="392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pušynėliai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mėlynuoja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ežerai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manoji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tėviškėlė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gražiausi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ten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žiedai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PRIEDAINIS: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šalele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mylima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tėvelis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mama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DCA7A9-0D7B-434B-B29E-B514AB3CC566}"/>
              </a:ext>
            </a:extLst>
          </p:cNvPr>
          <p:cNvSpPr txBox="1">
            <a:spLocks/>
          </p:cNvSpPr>
          <p:nvPr/>
        </p:nvSpPr>
        <p:spPr>
          <a:xfrm>
            <a:off x="5553472" y="1648362"/>
            <a:ext cx="4137819" cy="392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broliukai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sesutės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moka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daug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gražių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dainų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aš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sustosim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dainuosime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kartu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PRIEDAINIS: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šalele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mylima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tėvelis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mama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0" algn="ctr" fontAlgn="base">
              <a:lnSpc>
                <a:spcPct val="150000"/>
              </a:lnSpc>
              <a:spcAft>
                <a:spcPts val="75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2720C-3F99-4430-9981-35229DA2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980403"/>
            <a:ext cx="984784" cy="8869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562807-5C0D-4BCF-844A-6D11F87A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7817">
            <a:off x="955790" y="5708501"/>
            <a:ext cx="1023793" cy="922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8DE5BE-A2C9-474A-9487-3906751A6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87" y="-102722"/>
            <a:ext cx="1021083" cy="919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DCB537-C32A-49B9-9B41-BE5F473B2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7191" y="3474655"/>
            <a:ext cx="918933" cy="8276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F08A5-0AD5-4EA2-931A-C1CA67AF5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7" y="6254665"/>
            <a:ext cx="568197" cy="5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091209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MANO VARDAS – LIETUVA</a:t>
            </a:r>
            <a:endParaRPr lang="lt-LT" sz="3600" b="1" spc="3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16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206500" y="2062956"/>
            <a:ext cx="4670425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base">
              <a:lnSpc>
                <a:spcPct val="10000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Nežinau aš kito krašto,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Nežinau kitos šalies,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kaimelis prie kaimelio,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pilis greta pilies.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 sesutės kaip rūtelės,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 broleliai jazminai.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Čia, palaidoti kalneliuos,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Miega bočiai milžinai.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30B85A-4365-409F-A1AB-7487F08DAA14}"/>
              </a:ext>
            </a:extLst>
          </p:cNvPr>
          <p:cNvSpPr txBox="1">
            <a:spLocks/>
          </p:cNvSpPr>
          <p:nvPr/>
        </p:nvSpPr>
        <p:spPr>
          <a:xfrm>
            <a:off x="838200" y="1190625"/>
            <a:ext cx="10515600" cy="41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6096000" y="2062956"/>
            <a:ext cx="59436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PRIEDAINIS</a:t>
            </a:r>
            <a:r>
              <a:rPr lang="lt-LT" sz="2000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Ten, kur driekias mano laukas, – Laukuva.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Ten, kur ošia mano šilas, – Šiluva.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Ten, kur aidi mano dainos, – Dainava.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todėl, kad mano vardas – Lietuva.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Nežinau kitos tėvynės,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Nežinau šalies kitos.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tokia ramybė globtų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Artojėlį Lietuvos.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262F4-C59F-40FF-BAF5-F508C5D1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89" y="5484399"/>
            <a:ext cx="2191222" cy="9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072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VAI KO </a:t>
            </a:r>
            <a:r>
              <a:rPr lang="lt-LT" sz="3600" b="1" spc="300" dirty="0">
                <a:latin typeface="Century Gothic" panose="020B0502020202020204" pitchFamily="34" charset="0"/>
              </a:rPr>
              <a:t>NUSIŽVENGEI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17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054100" y="1788715"/>
            <a:ext cx="34417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lnSpc>
                <a:spcPct val="10000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Vai, ko nusižvengei,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Bėrasai žirgeli,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 dairais aplinkui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Į dulkėtą kelią?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Tas kelias į Vilnių,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Gedimino pilį,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Ten, kur mūsų broliai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Vargsta už Tėvynę.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Oi nežvenk, žirgeli,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Dar ne laikas joti –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Leisk man jaunam augti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Jėgomis ir protu.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9577C-9663-4F7E-AF6E-F6D588AC9015}"/>
              </a:ext>
            </a:extLst>
          </p:cNvPr>
          <p:cNvSpPr txBox="1">
            <a:spLocks/>
          </p:cNvSpPr>
          <p:nvPr/>
        </p:nvSpPr>
        <p:spPr>
          <a:xfrm>
            <a:off x="4495800" y="2153840"/>
            <a:ext cx="32004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kai aš užaugsiu,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narsiai kariausiu –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Gedimino pily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Trispalvę iškelsiu.</a:t>
            </a: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Gedimino pily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Trispalvę iškelsiu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prie Aušros vartų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Karštai pasimelsiu.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34E918-DCE7-4EBF-8461-2B4FF535E013}"/>
              </a:ext>
            </a:extLst>
          </p:cNvPr>
          <p:cNvSpPr txBox="1">
            <a:spLocks/>
          </p:cNvSpPr>
          <p:nvPr/>
        </p:nvSpPr>
        <p:spPr>
          <a:xfrm>
            <a:off x="7912100" y="2153840"/>
            <a:ext cx="27432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prie Aušros vartų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Karštai pasimelsiu,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Dievui ir Tėvynei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Žemai nusilenksiu.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Dieve Visagali,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Saugok mūsų šalį,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Tėvą ir motulę,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Brolį ir sesulę.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4E8F5-788F-4FB6-9780-392A50E71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2" y="5911087"/>
            <a:ext cx="988776" cy="890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34E5F2-7DD0-4ABA-9031-5BDAC9070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988">
            <a:off x="4642178" y="1630462"/>
            <a:ext cx="696020" cy="626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517915-AB40-4624-8E50-FDC7A6EBD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4639">
            <a:off x="2499262" y="797254"/>
            <a:ext cx="706448" cy="636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6AE269-F9EF-49CA-BFE2-26D21DBD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47">
            <a:off x="9666524" y="5830949"/>
            <a:ext cx="988776" cy="8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3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072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AR TU </a:t>
            </a:r>
            <a:r>
              <a:rPr lang="lt-LT" sz="3600" b="1" spc="300" dirty="0">
                <a:latin typeface="Century Gothic" panose="020B0502020202020204" pitchFamily="34" charset="0"/>
              </a:rPr>
              <a:t>ŽINAI, MANO BROLI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18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2311400" y="1884160"/>
            <a:ext cx="3784600" cy="357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 Tu žinai, mielas brolyt,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Kokia mus žemė gimtoji.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Kokie miškai, upės, kalnai,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plačiai driekiasi laukai.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Palanga ir 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uodmarės</a:t>
            </a:r>
            <a:r>
              <a:rPr lang="en-US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lietuviai vedė kares.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Vytautas ten išvadavo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už Tėvynę kariavo.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34E918-DCE7-4EBF-8461-2B4FF535E013}"/>
              </a:ext>
            </a:extLst>
          </p:cNvPr>
          <p:cNvSpPr txBox="1">
            <a:spLocks/>
          </p:cNvSpPr>
          <p:nvPr/>
        </p:nvSpPr>
        <p:spPr>
          <a:xfrm>
            <a:off x="6096000" y="1884160"/>
            <a:ext cx="4152322" cy="160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Nemunas ir Dauguva,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buvo mūsų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Kur Vilnius, Kaunas, Palanga,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mūs Tėvynė garbinga.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1BD244-0EBE-4D36-A1C2-B9ACE1AE7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0" y="3190746"/>
            <a:ext cx="558576" cy="1330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54AC2-A3E1-46E1-8529-FA663351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72" y="3190746"/>
            <a:ext cx="558576" cy="13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315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3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EISKIT </a:t>
            </a:r>
            <a:r>
              <a:rPr lang="lt-LT" sz="3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Į </a:t>
            </a:r>
            <a:r>
              <a:rPr lang="lt-LT" sz="3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TĖVYNĘ</a:t>
            </a:r>
            <a:endParaRPr lang="lt-LT" sz="3600" b="1" spc="3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19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2400300" y="1535107"/>
            <a:ext cx="3784600" cy="357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Leiskit į Tėvynę,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Leiskit pas savus,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pradžiugs krūtinė,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Atgaivins jausmus. 2x2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Pirm negu aušrelė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Skaisti užtekės,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mano dainelė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Linksmai suskambės. 2x2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 jausmai man žūva,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Kalinė širdis,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Leiskit į Lietuvą –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Akys ten nušvis. 2x2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34E918-DCE7-4EBF-8461-2B4FF535E013}"/>
              </a:ext>
            </a:extLst>
          </p:cNvPr>
          <p:cNvSpPr txBox="1">
            <a:spLocks/>
          </p:cNvSpPr>
          <p:nvPr/>
        </p:nvSpPr>
        <p:spPr>
          <a:xfrm>
            <a:off x="6020378" y="1535107"/>
            <a:ext cx="4152322" cy="4895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Medžių ten ošimas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Giedančiam pritars,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Šventas įkvėpimas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Dainą man sutvers. 2x2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Nemuną dabina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Gražūs jo krantai,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Širdį ten ramina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Meilesni jausmai. 2x2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Svetimoj padangėj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Nemalonu, ne,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Lietuvėlę brangią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Vis regiu sapne. 2x2</a:t>
            </a:r>
          </a:p>
        </p:txBody>
      </p:sp>
    </p:spTree>
    <p:extLst>
      <p:ext uri="{BB962C8B-B14F-4D97-AF65-F5344CB8AC3E}">
        <p14:creationId xmlns:p14="http://schemas.microsoft.com/office/powerpoint/2010/main" val="1457335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18111" y="2790825"/>
            <a:ext cx="6535738" cy="1325563"/>
          </a:xfrm>
        </p:spPr>
        <p:txBody>
          <a:bodyPr>
            <a:normAutofit/>
          </a:bodyPr>
          <a:lstStyle/>
          <a:p>
            <a:pPr algn="ctr"/>
            <a:r>
              <a:rPr lang="lt-LT" sz="66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TURINYS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D6891-22D8-45AA-9895-611898E8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540" y="723900"/>
            <a:ext cx="7942660" cy="5632450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	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TAUTIŠKA GIESMĖ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BRANGIAUSIOS SPALVOS</a:t>
            </a:r>
            <a:endParaRPr lang="lt-LT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NUPIE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ŠIU LIETUVĄ</a:t>
            </a: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PAUK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ŠČIAI</a:t>
            </a: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TAI GRA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ŽIAI MANE AUGINO</a:t>
            </a: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psl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	AUGO GIRIOJ ĄŽUOLĖLIS</a:t>
            </a:r>
          </a:p>
          <a:p>
            <a:pPr marL="0" indent="0">
              <a:buNone/>
            </a:pP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psl.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ANT KALNO KLEVELIS STOV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ĖJO</a:t>
            </a: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ANT KALNO 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GLUOSNYS</a:t>
            </a:r>
          </a:p>
          <a:p>
            <a:pPr marL="0" indent="0"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	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ŽEMĖJ LIETUVOS ĄŽUOLAI ŽALIUOS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BALNOKIM, BROLIAI, 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ŽIRGUS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lt-LT" sz="1600" b="1" cap="all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Mano tėviškėlė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lt-LT" sz="1600" b="1" cap="all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LIETUVA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	</a:t>
            </a:r>
            <a:r>
              <a:rPr lang="lt-LT" sz="1600" b="1" cap="all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TU ŠALELE, MYLIMA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MANO VARDAS – LIETUVA</a:t>
            </a:r>
            <a:endParaRPr lang="lt-LT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	VAI KO 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NUSIŽVENGEI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AR TU 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ŽINAI, MANO BROLI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LEISKIT, 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Į TĖVYNĘ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OI NEVERK, MATU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ŠĖLE</a:t>
            </a:r>
            <a:endParaRPr 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PALAIMINK, DIEVE, MUS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 </a:t>
            </a:r>
            <a:r>
              <a:rPr lang="en-US" sz="1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psl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lt-LT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MŪSŲ DIENOS KAIP ŠVENTĖ</a:t>
            </a:r>
          </a:p>
          <a:p>
            <a:pPr marL="0" indent="0">
              <a:buNone/>
            </a:pPr>
            <a:endParaRPr lang="lt-LT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2</a:t>
            </a:fld>
            <a:endParaRPr lang="lt-LT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D7868-CA20-4E35-943B-93713C97CD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241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OI NEVERK, MATU</a:t>
            </a:r>
            <a:r>
              <a:rPr lang="lt-LT" sz="3600" b="1" spc="300" dirty="0">
                <a:latin typeface="Century Gothic" panose="020B0502020202020204" pitchFamily="34" charset="0"/>
              </a:rPr>
              <a:t>ŠĖLE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20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1044003" y="1619888"/>
            <a:ext cx="5486400" cy="357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Oi neverk, matušėle, kad jaunas sūnus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Eis ginti brangiosios tėvynės!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Kad pavirtęs kaip ąžuolas girių puikus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Lauks teismo dienos paskutinės.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Taip nelaužyk sau rankų, kaip beržo šakas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Kad laužo užrūstintas vėjas;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Tau dar liko sūnų; kas tėvynę praras,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Antros neišmels apgailėjęs.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 už upių plačių žiba mūsų pulkai: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Jie mylimą </a:t>
            </a:r>
            <a:r>
              <a:rPr lang="en-US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lt-LT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ie</a:t>
            </a:r>
            <a:r>
              <a:rPr lang="lt-LT" sz="18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lt-LT" sz="18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vą</a:t>
            </a: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gina;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Kam nusviro galva, tam Dangaus angelai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Vainiką iš diemantų pina.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lt-LT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34E918-DCE7-4EBF-8461-2B4FF535E013}"/>
              </a:ext>
            </a:extLst>
          </p:cNvPr>
          <p:cNvSpPr txBox="1">
            <a:spLocks/>
          </p:cNvSpPr>
          <p:nvPr/>
        </p:nvSpPr>
        <p:spPr>
          <a:xfrm>
            <a:off x="6279379" y="1623272"/>
            <a:ext cx="5625522" cy="4895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Daugel krito sūnų kaip tų lapų rudens: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Baltveidės oi verks, nes mylėjo!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Bet nei bus, nei tekės Nemune tiek vandens,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Kiek priešų ten kraujo tekėjo.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neverk, matušėle, kad jaunas sūnus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Eis ginti brangiausios tėvynės!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Kad pavirtęs kaip ąžuolas girių puikus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Lauks teismo dienos paskutinės!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3C707-F539-4938-A6FB-FC434ED9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98" y="5193549"/>
            <a:ext cx="687342" cy="13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241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PALAIMINK, DIEVE, </a:t>
            </a:r>
            <a:r>
              <a:rPr lang="lt-LT" sz="3600" b="1" cap="all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r>
              <a:rPr lang="lt-LT" sz="3600" b="1" cap="all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</a:t>
            </a:r>
            <a:r>
              <a:rPr lang="lt-LT" sz="3600" b="1" cap="all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</a:t>
            </a:r>
            <a:endParaRPr lang="lt-LT" sz="3600" b="1" cap="all" spc="3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21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2019300" y="1686122"/>
            <a:ext cx="4356100" cy="4895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Nusilenkt noriu tau žemai,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Kryžių ir dainų šalie.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Tavo lopšyje išsuptiems vaikams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Reikia saulės ir vilties.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Nusigręžk nuo tų, kas tave baugins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Prievartos bukos stabais,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raudono melo pranašams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Baimę ir klastas atleisk.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Iš visų kraštų ir visais keliais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Skubam apkabint tave.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 laisvės vardas gintarais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Suliepsnos jaunam veide.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34E918-DCE7-4EBF-8461-2B4FF535E013}"/>
              </a:ext>
            </a:extLst>
          </p:cNvPr>
          <p:cNvSpPr txBox="1">
            <a:spLocks/>
          </p:cNvSpPr>
          <p:nvPr/>
        </p:nvSpPr>
        <p:spPr>
          <a:xfrm>
            <a:off x="5601278" y="2148085"/>
            <a:ext cx="5625522" cy="3023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Palaimink, Dieve, mus,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Lietuvos vaikus,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kiekvieno mūsų balsą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Teišgirsta žemė ir dangus.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Palaimink, Dieve, mus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Motinos kalba,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Juk visiems mums</a:t>
            </a:r>
            <a:r>
              <a:rPr lang="en-US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vien</a:t>
            </a: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ą </a:t>
            </a:r>
            <a:r>
              <a:rPr lang="en-US" sz="2000" b="1" cap="all" dirty="0" err="1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krauj</a:t>
            </a: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ą</a:t>
            </a:r>
            <a:b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davė lietuva</a:t>
            </a:r>
            <a:r>
              <a:rPr lang="en-US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r>
              <a:rPr lang="lt-LT" sz="2000" b="1" cap="all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9EAA3-A46B-4A31-B8C8-04BD16D9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4167">
            <a:off x="-1580164" y="4481902"/>
            <a:ext cx="4646709" cy="20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1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045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MŪSŲ DIENOS KAIP ŠVENTĖ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22</a:t>
            </a:fld>
            <a:endParaRPr lang="lt-LT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53B19-19D2-471D-BFBC-AEA9E497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34E918-DCE7-4EBF-8461-2B4FF535E013}"/>
              </a:ext>
            </a:extLst>
          </p:cNvPr>
          <p:cNvSpPr txBox="1">
            <a:spLocks/>
          </p:cNvSpPr>
          <p:nvPr/>
        </p:nvSpPr>
        <p:spPr>
          <a:xfrm>
            <a:off x="2350757" y="1502966"/>
            <a:ext cx="3276601" cy="4853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900"/>
              </a:spcAft>
              <a:buNone/>
            </a:pP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Mano gimtinė esi, </a:t>
            </a:r>
            <a:br>
              <a:rPr lang="en-US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mėlynas Nemuno vingi,</a:t>
            </a:r>
            <a:b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Tau aš dėkingas esu </a:t>
            </a:r>
            <a:br>
              <a:rPr lang="en-US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už savo skausmą ir viltį.</a:t>
            </a:r>
            <a:b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Baltijos jūra lengvai </a:t>
            </a:r>
            <a:br>
              <a:rPr lang="en-US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supa svajonių laivelį,</a:t>
            </a:r>
            <a:b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tarp žalių ežerų </a:t>
            </a:r>
            <a:br>
              <a:rPr lang="en-US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stovi malūnas prie kelio.</a:t>
            </a:r>
          </a:p>
          <a:p>
            <a:pPr marL="0" indent="0" algn="ctr">
              <a:lnSpc>
                <a:spcPct val="115000"/>
              </a:lnSpc>
              <a:spcAft>
                <a:spcPts val="900"/>
              </a:spcAft>
              <a:buNone/>
            </a:pP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Mūsų dienos kaip šventė, </a:t>
            </a:r>
            <a:br>
              <a:rPr lang="en-US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žydėjimas vyšnios,</a:t>
            </a:r>
            <a:b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Tad skubėkim gyventi, </a:t>
            </a:r>
            <a:b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nes prabėgs nebegrįš jos.</a:t>
            </a:r>
            <a:b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Tad skubėkime džiaugtis, </a:t>
            </a:r>
            <a:b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lai prabėgs nebegrįš jos – </a:t>
            </a:r>
            <a:b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Mūsų dienos kaip šventė, </a:t>
            </a:r>
            <a:b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žydėjimas vyšnios</a:t>
            </a:r>
            <a: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lt-LT" sz="1600" b="1" dirty="0">
              <a:solidFill>
                <a:srgbClr val="D81F25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AF9701-8C7C-4B81-B212-69279499842A}"/>
              </a:ext>
            </a:extLst>
          </p:cNvPr>
          <p:cNvSpPr txBox="1">
            <a:spLocks/>
          </p:cNvSpPr>
          <p:nvPr/>
        </p:nvSpPr>
        <p:spPr>
          <a:xfrm>
            <a:off x="5627358" y="1502966"/>
            <a:ext cx="4373892" cy="4853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 aš gimiau ir jaučiau </a:t>
            </a:r>
            <a:br>
              <a:rPr lang="en-US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metų prasmingą lėkimą,</a:t>
            </a:r>
            <a:b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Čia su visais dainavau,</a:t>
            </a:r>
            <a:br>
              <a:rPr lang="en-US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koks aš gražus ir laimingas,</a:t>
            </a:r>
            <a:b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Skamba oi skamba šilai </a:t>
            </a:r>
            <a:br>
              <a:rPr lang="en-US" sz="16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nuo mūsų laimės ir juoko,</a:t>
            </a:r>
            <a:b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Jeigu jums liūdna labai, </a:t>
            </a:r>
            <a:br>
              <a:rPr lang="en-US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jūs būtinai atvažiuokite čia – pas mus</a:t>
            </a:r>
            <a:r>
              <a:rPr lang="en-US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nes</a:t>
            </a:r>
            <a:endParaRPr lang="en-US" sz="1600" b="1" dirty="0">
              <a:solidFill>
                <a:srgbClr val="19884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Mūsų dienos kaip šventė, </a:t>
            </a:r>
            <a:br>
              <a:rPr lang="en-US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žydėjimas vyšnios,</a:t>
            </a:r>
            <a:br>
              <a:rPr lang="lt-LT" sz="16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Tad skubėkim gyventi, </a:t>
            </a:r>
            <a:b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nes prabėgs nebegrįš jos.</a:t>
            </a:r>
            <a:b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Tad skubėkime džiaugtis, </a:t>
            </a:r>
            <a:b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lai prabėgs nebegrįš jos – </a:t>
            </a:r>
            <a:b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Mūsų dienos kaip šventė, </a:t>
            </a:r>
            <a:br>
              <a:rPr lang="en-US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žydėjimas vyšnios.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lt-LT" sz="16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3F3AC-2127-475A-868A-7AD555CB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3" y="4666453"/>
            <a:ext cx="1191806" cy="2055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5BA941-84B6-425C-9D1D-1231DF2E8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1800" y="4666453"/>
            <a:ext cx="1161789" cy="20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FAA15D-AD67-46C8-85F0-F0ECA6EA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17113B-CDFB-402C-8BED-393ED2333514}"/>
              </a:ext>
            </a:extLst>
          </p:cNvPr>
          <p:cNvSpPr txBox="1">
            <a:spLocks/>
          </p:cNvSpPr>
          <p:nvPr/>
        </p:nvSpPr>
        <p:spPr>
          <a:xfrm>
            <a:off x="838200" y="5781674"/>
            <a:ext cx="10515600" cy="944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200" spc="300" dirty="0">
                <a:latin typeface="Century Gothic" panose="020B0502020202020204" pitchFamily="34" charset="0"/>
              </a:rPr>
              <a:t>Dainyno dizainerė – Rusnė Baltrūnaitė</a:t>
            </a:r>
            <a:endParaRPr lang="en-US" sz="1200" spc="300" dirty="0">
              <a:latin typeface="Century Gothic" panose="020B0502020202020204" pitchFamily="34" charset="0"/>
            </a:endParaRPr>
          </a:p>
          <a:p>
            <a:pPr algn="ctr"/>
            <a:r>
              <a:rPr lang="lt-LT" sz="1200" spc="300" dirty="0">
                <a:latin typeface="Century Gothic" panose="020B0502020202020204" pitchFamily="34" charset="0"/>
              </a:rPr>
              <a:t>Tekstų redaktorė – Irena Raščiuvienė</a:t>
            </a:r>
          </a:p>
          <a:p>
            <a:pPr algn="ctr"/>
            <a:endParaRPr lang="lt-LT" sz="1200" spc="3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spc="300" dirty="0">
                <a:latin typeface="Century Gothic" panose="020B0502020202020204" pitchFamily="34" charset="0"/>
              </a:rPr>
              <a:t>2021 m., Vilnius</a:t>
            </a:r>
            <a:endParaRPr lang="lt-LT" sz="1200" spc="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0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Lietuvos valstybės himnas</a:t>
            </a:r>
            <a:br>
              <a:rPr lang="lt-LT" sz="3600" b="1" spc="300" dirty="0">
                <a:latin typeface="Century Gothic" panose="020B0502020202020204" pitchFamily="34" charset="0"/>
              </a:rPr>
            </a:br>
            <a:r>
              <a:rPr lang="lt-LT" sz="3600" b="1" spc="300" dirty="0">
                <a:latin typeface="Century Gothic" panose="020B0502020202020204" pitchFamily="34" charset="0"/>
              </a:rPr>
              <a:t>TAUTIŠKA GIESMĖ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D6891-22D8-45AA-9895-611898E8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032" y="2142485"/>
            <a:ext cx="4867275" cy="37465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Lietuva, Tėvyne mūsų,</a:t>
            </a:r>
            <a:b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didvyrių žeme,</a:t>
            </a:r>
            <a:b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Iš praeities Tavo sūnūs</a:t>
            </a:r>
            <a:b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stiprybę semia.</a:t>
            </a:r>
            <a:endParaRPr lang="lt-LT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Tegul Tavo vaikai eina</a:t>
            </a:r>
            <a:b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Vien takais dorybės,</a:t>
            </a:r>
            <a:b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Tegul dirba Tavo naudai </a:t>
            </a:r>
            <a:b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žmonių gėrybei.</a:t>
            </a:r>
            <a:endParaRPr lang="lt-LT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3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A184C4-B8B8-4F67-977E-113FA53F7EF7}"/>
              </a:ext>
            </a:extLst>
          </p:cNvPr>
          <p:cNvSpPr txBox="1">
            <a:spLocks/>
          </p:cNvSpPr>
          <p:nvPr/>
        </p:nvSpPr>
        <p:spPr>
          <a:xfrm>
            <a:off x="5812707" y="2142485"/>
            <a:ext cx="4867275" cy="374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Tegul saulė Lietuvoj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Tamsumas prašalina,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šviesa, ir tiesa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Mūs žingsnius telydi.</a:t>
            </a:r>
            <a:endParaRPr lang="lt-L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Tegul meilė Lietuvos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Dega mūsų širdyse,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Vardan tos Lietuvos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Vienybė težydi!</a:t>
            </a:r>
            <a:endParaRPr lang="lt-LT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ED30E-919A-4E0D-A368-106F45BC3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867CD-33E2-4F79-BB69-F2CBB4098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0925">
            <a:off x="-3134431" y="-122357"/>
            <a:ext cx="7578222" cy="33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572"/>
            <a:ext cx="10515600" cy="757635"/>
          </a:xfrm>
        </p:spPr>
        <p:txBody>
          <a:bodyPr>
            <a:norm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BRANGIAUSIOS SPALVOS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D6891-22D8-45AA-9895-611898E8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526710"/>
            <a:ext cx="3959225" cy="41254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Gražiausios spalvos turi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Rast vietą sau širdy,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širdyje lietuvio</a:t>
            </a:r>
            <a:b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Brangiausios spalvos trys. 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RIE</a:t>
            </a:r>
            <a:r>
              <a:rPr lang="en-US" sz="18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</a:t>
            </a:r>
            <a:r>
              <a:rPr lang="en-US" sz="18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NIS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Geltona spalva – tai saulė,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Žalia – tai laukų spalva,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Raudona spalva – tai kraujas,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Kartu jos – tai Lietuva.</a:t>
            </a:r>
            <a:endParaRPr lang="en-US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4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A184C4-B8B8-4F67-977E-113FA53F7EF7}"/>
              </a:ext>
            </a:extLst>
          </p:cNvPr>
          <p:cNvSpPr txBox="1">
            <a:spLocks/>
          </p:cNvSpPr>
          <p:nvPr/>
        </p:nvSpPr>
        <p:spPr>
          <a:xfrm>
            <a:off x="4597400" y="1526710"/>
            <a:ext cx="3600450" cy="374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Mums pavydėjo saulės, 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Žalios laukų spalvos.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Tik negailėjo kraujo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Žemelei Lietuvos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RIE</a:t>
            </a:r>
            <a:r>
              <a:rPr lang="en-US" sz="18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</a:t>
            </a:r>
            <a:r>
              <a:rPr lang="en-US" sz="18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NIS</a:t>
            </a:r>
            <a:endParaRPr lang="en-US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 kartą bandė priešai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Spalvas šias sunaikint.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jos ryškiau tik švietė 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 bokštuos, bet širdy.</a:t>
            </a:r>
            <a:endParaRPr lang="en-US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RIE</a:t>
            </a:r>
            <a:r>
              <a:rPr lang="en-US" sz="18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</a:t>
            </a:r>
            <a:r>
              <a:rPr lang="en-US" sz="18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NIS</a:t>
            </a:r>
            <a:endParaRPr lang="lt-LT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AAD6D2-858B-4CB6-9E2C-B3A1837FF683}"/>
              </a:ext>
            </a:extLst>
          </p:cNvPr>
          <p:cNvSpPr txBox="1">
            <a:spLocks/>
          </p:cNvSpPr>
          <p:nvPr/>
        </p:nvSpPr>
        <p:spPr>
          <a:xfrm>
            <a:off x="8197850" y="1527557"/>
            <a:ext cx="315595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jas dabar pakeisti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Jau niekam nevalia.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Jos reiškia mūsų laisvę. </a:t>
            </a:r>
            <a:b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18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Jos – mūsų vėliava. </a:t>
            </a:r>
            <a:endParaRPr lang="en-US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lt-LT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RIE</a:t>
            </a:r>
            <a:r>
              <a:rPr lang="en-US" sz="18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DAI</a:t>
            </a:r>
            <a:r>
              <a:rPr lang="en-US" sz="18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NIS</a:t>
            </a:r>
            <a:endParaRPr lang="lt-LT" sz="18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7201B-67D4-4B81-BA18-A6D71FAE6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98438"/>
            <a:ext cx="1067480" cy="830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49F2E-217D-4275-8647-04D744C7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493188"/>
            <a:ext cx="590842" cy="11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355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NUPIEŠIU </a:t>
            </a:r>
            <a:r>
              <a:rPr lang="en-US" sz="36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</a:t>
            </a:r>
            <a:r>
              <a:rPr lang="en-US" sz="36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</a:t>
            </a:r>
            <a:r>
              <a:rPr lang="lt-LT" sz="36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Ą</a:t>
            </a:r>
            <a:endParaRPr lang="lt-LT" sz="3600" b="1" spc="3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D6891-22D8-45AA-9895-611898E8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763514"/>
            <a:ext cx="5511800" cy="35762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Nupiešiu saulę lapų vidury,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Aplink vaivorykštę, visom spalvom dažytą,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apačioj, tarp žemės ir dangaus,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Nupiešiu savo Lietuvą mažytę.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Žaliai tapysiu pievas ir miškus,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Rugiagėles melsvas, laukus geltonus,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jei pavyks, nupiešiu būtinai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Širdelių raudonų tris milijonus.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Juk nėr gražesnės Lietuvos nei ši –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Vaikų širdim ir rankomis tapyta.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Nors esam dar labai maži,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 galo mylim savo šalį šitą.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5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A184C4-B8B8-4F67-977E-113FA53F7EF7}"/>
              </a:ext>
            </a:extLst>
          </p:cNvPr>
          <p:cNvSpPr txBox="1">
            <a:spLocks/>
          </p:cNvSpPr>
          <p:nvPr/>
        </p:nvSpPr>
        <p:spPr>
          <a:xfrm>
            <a:off x="6318250" y="1763514"/>
            <a:ext cx="45847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Nupiešiu jūrą, bėgančią krantu,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Ir smėlio pilį, gintarais dabintą,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jei pavyks, nupiešiu būtinai,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 po ilgos nakties diena nušvinta.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Juk nėr gražesnės Lietuvos nei ši –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Vaikų širdim ir rankomis tapyta.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Nors esam dar labai maži,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 galo mylim savo šalį šitą. 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Nors esam dar labai maži,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 galo mylim savo šalį šitą.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D9D26-EF7D-4731-A253-FD7B882B8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A8C50-4FF2-46C0-BF27-6265E2C0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423" flipH="1" flipV="1">
            <a:off x="6413501" y="6018567"/>
            <a:ext cx="1438146" cy="12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6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6"/>
            <a:ext cx="10515600" cy="862211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PAUKŠČIAI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D6891-22D8-45AA-9895-611898E8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64" y="1754386"/>
            <a:ext cx="5511800" cy="293846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Baltais pūkeliais krinta snaigės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Iš viesulingų debesų.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Išskrido paukščiai link dausų.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Tylu, jų meilės giesmės baigės.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Lai krykštauja toli nuo mūs,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Užmiršę darganas ir lietų!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Išskridę paukščiai į namus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Sugrįš pavasarį saulėtą.</a:t>
            </a:r>
            <a:endParaRPr lang="en-US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6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B72EBA-8E27-4447-BFB0-6DCE5D2267B0}"/>
              </a:ext>
            </a:extLst>
          </p:cNvPr>
          <p:cNvSpPr txBox="1">
            <a:spLocks/>
          </p:cNvSpPr>
          <p:nvPr/>
        </p:nvSpPr>
        <p:spPr>
          <a:xfrm>
            <a:off x="838200" y="1140222"/>
            <a:ext cx="10515600" cy="41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57435-FD82-4A3B-A868-8B761307B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0D52BE-9243-40E0-A6D1-8ED0B33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911725"/>
            <a:ext cx="1128739" cy="19462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E4611D-DC5D-4709-A6AA-54493A8569B1}"/>
              </a:ext>
            </a:extLst>
          </p:cNvPr>
          <p:cNvSpPr txBox="1">
            <a:spLocks/>
          </p:cNvSpPr>
          <p:nvPr/>
        </p:nvSpPr>
        <p:spPr>
          <a:xfrm>
            <a:off x="5842000" y="1754386"/>
            <a:ext cx="5511800" cy="2938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Kokia baugi rimtis aplinkui,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Kaip viskas tuščia ir nyku,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Kai negirdėti virš laukų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Sparnuotų mūsų giesmininkų!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Drauguži mielas, būk ramus: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Šaltos žiemos ranka gruoblėta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Išbaidė juos, - bet į namus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Jie grįš pavasarį saulėtą.</a:t>
            </a:r>
            <a:endParaRPr lang="en-US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3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933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TAI GRAŽIAI MANE AUGINO</a:t>
            </a:r>
            <a:endParaRPr lang="lt-LT" sz="1400" b="1" spc="3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7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A184C4-B8B8-4F67-977E-113FA53F7EF7}"/>
              </a:ext>
            </a:extLst>
          </p:cNvPr>
          <p:cNvSpPr txBox="1">
            <a:spLocks/>
          </p:cNvSpPr>
          <p:nvPr/>
        </p:nvSpPr>
        <p:spPr>
          <a:xfrm>
            <a:off x="3803650" y="1745453"/>
            <a:ext cx="45847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gražiai mane augino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Laukas, pieva, kelias, upė,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gražiai už rankos vedė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Vasaros diena ilga.</a:t>
            </a:r>
          </a:p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gražiai lingavo girios,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Uogų ir gegučių pilnos,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gražiai saulutė leidos,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Atilsėlį nešdama.</a:t>
            </a:r>
          </a:p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gražiai skambėjo žodžiai: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Laukas, pieva, kelias, upė.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Tai gražiai iš jų išaugo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Vienas žodis – </a:t>
            </a:r>
            <a:r>
              <a:rPr lang="en-US" sz="2000" b="1" dirty="0">
                <a:solidFill>
                  <a:srgbClr val="E89E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LIE</a:t>
            </a:r>
            <a:r>
              <a:rPr lang="en-US" sz="2000" b="1" dirty="0">
                <a:solidFill>
                  <a:srgbClr val="19884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</a:t>
            </a:r>
            <a:r>
              <a:rPr lang="lt-LT" sz="2000" b="1" dirty="0">
                <a:solidFill>
                  <a:srgbClr val="D81F25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F5A4BB-FAE4-453A-9648-602BC66E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F6386-9988-4A2F-B928-1BDDB6FCE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59" y="4721096"/>
            <a:ext cx="686479" cy="16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4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232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lt-LT" sz="3600" b="1" spc="300" dirty="0">
                <a:latin typeface="Century Gothic" panose="020B0502020202020204" pitchFamily="34" charset="0"/>
              </a:rPr>
              <a:t>AUGO GIRIOJ ĄŽUOLĖLIS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8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A184C4-B8B8-4F67-977E-113FA53F7EF7}"/>
              </a:ext>
            </a:extLst>
          </p:cNvPr>
          <p:cNvSpPr txBox="1">
            <a:spLocks/>
          </p:cNvSpPr>
          <p:nvPr/>
        </p:nvSpPr>
        <p:spPr>
          <a:xfrm>
            <a:off x="1701800" y="1826816"/>
            <a:ext cx="45847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Augo girioj ažuolėlis, (3)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Pas tėvelį sūnaitėlis. (3)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Rūpinosi tėvužėlis,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Kad jo mažas sūnaitėlis.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Nesirūpink, tėvužėli,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Užaugs tavo sūnaitėlis.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Užaugs tavo sūnaitėlis,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Bus Lietuvos kareivėlis.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Man nereikia kareivėlio,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Tik man reikia artojėlio.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B72EBA-8E27-4447-BFB0-6DCE5D2267B0}"/>
              </a:ext>
            </a:extLst>
          </p:cNvPr>
          <p:cNvSpPr txBox="1">
            <a:spLocks/>
          </p:cNvSpPr>
          <p:nvPr/>
        </p:nvSpPr>
        <p:spPr>
          <a:xfrm>
            <a:off x="838200" y="1140222"/>
            <a:ext cx="10515600" cy="41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6096000" y="1826816"/>
            <a:ext cx="45847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Nepabuvęs kareivėliu,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Nebus geras artojėlis.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Augo kieme liepužėlė,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Pas močiutę dukterėlė,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Rūpinosi motinėlė,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Kad jos maža dukterėlė.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Nesirūpink, motinėle,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Užaugs tavo dukterėlė.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Užaugs tavo dukterėlė,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Bus drobelių audėjėlė.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C193D-6518-4AC7-BC28-796FB71C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B242-3419-42B5-BA4B-47350A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463"/>
            <a:ext cx="10515600" cy="467518"/>
          </a:xfrm>
        </p:spPr>
        <p:txBody>
          <a:bodyPr>
            <a:noAutofit/>
          </a:bodyPr>
          <a:lstStyle/>
          <a:p>
            <a:pPr algn="ctr"/>
            <a:r>
              <a:rPr lang="en-US" sz="3600" b="1" spc="300" dirty="0">
                <a:latin typeface="Century Gothic" panose="020B0502020202020204" pitchFamily="34" charset="0"/>
              </a:rPr>
              <a:t>ANT KALNO KLEVELIS STOV</a:t>
            </a:r>
            <a:r>
              <a:rPr lang="lt-LT" sz="3600" b="1" spc="300" dirty="0">
                <a:latin typeface="Century Gothic" panose="020B0502020202020204" pitchFamily="34" charset="0"/>
              </a:rPr>
              <a:t>ĖJO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0E22-AD99-4A9D-BE61-4B9F5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CB4-4953-443B-8759-2D5BB3C126DD}" type="slidenum">
              <a:rPr lang="lt-LT" smtClean="0">
                <a:latin typeface="Century Gothic" panose="020B0502020202020204" pitchFamily="34" charset="0"/>
              </a:rPr>
              <a:t>9</a:t>
            </a:fld>
            <a:endParaRPr lang="lt-LT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B72EBA-8E27-4447-BFB0-6DCE5D2267B0}"/>
              </a:ext>
            </a:extLst>
          </p:cNvPr>
          <p:cNvSpPr txBox="1">
            <a:spLocks/>
          </p:cNvSpPr>
          <p:nvPr/>
        </p:nvSpPr>
        <p:spPr>
          <a:xfrm>
            <a:off x="838200" y="1140222"/>
            <a:ext cx="10515600" cy="41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A2B55-29E2-4A00-88E8-3EB7A69F0BA8}"/>
              </a:ext>
            </a:extLst>
          </p:cNvPr>
          <p:cNvSpPr txBox="1">
            <a:spLocks/>
          </p:cNvSpPr>
          <p:nvPr/>
        </p:nvSpPr>
        <p:spPr>
          <a:xfrm>
            <a:off x="3803650" y="1861740"/>
            <a:ext cx="4584700" cy="438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Ant kalno klevelis stovėjo,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Klevelio lapeliai mirgėjo.</a:t>
            </a:r>
          </a:p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Klevelio lapeliai mirgėjo,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Brolis ant žirgelio sėdėjo.</a:t>
            </a:r>
          </a:p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Brolis ant žirgelio sėdėjo,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 jauna mergele kalbėjo.</a:t>
            </a:r>
          </a:p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 jauna mergele kalbėjo,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Rudenėlį vesti žadėjo.</a:t>
            </a:r>
          </a:p>
          <a:p>
            <a:pPr marL="0" indent="0" algn="ctr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Rudenėlį vesti žadėjo,</a:t>
            </a:r>
            <a:b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333333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 pats į karužę išjojo.</a:t>
            </a:r>
          </a:p>
          <a:p>
            <a:pPr marL="0" indent="0" algn="ctr">
              <a:buNone/>
            </a:pPr>
            <a:endParaRPr lang="lt-LT" sz="2000" b="1" dirty="0">
              <a:solidFill>
                <a:srgbClr val="333333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DFAE3-453C-4170-A187-C45DD57B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42" y="185738"/>
            <a:ext cx="1067480" cy="830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BA9F54-DA4E-41C0-AAB4-4CE32D7B0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886638"/>
            <a:ext cx="1343544" cy="26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0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2315</Words>
  <Application>Microsoft Office PowerPoint</Application>
  <PresentationFormat>Widescreen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TURINYS</vt:lpstr>
      <vt:lpstr>Lietuvos valstybės himnas TAUTIŠKA GIESMĖ</vt:lpstr>
      <vt:lpstr>BRANGIAUSIOS SPALVOS</vt:lpstr>
      <vt:lpstr>NUPIEŠIU LIETUVĄ</vt:lpstr>
      <vt:lpstr>PAUKŠČIAI</vt:lpstr>
      <vt:lpstr>TAI GRAŽIAI MANE AUGINO</vt:lpstr>
      <vt:lpstr>AUGO GIRIOJ ĄŽUOLĖLIS</vt:lpstr>
      <vt:lpstr>ANT KALNO KLEVELIS STOVĖJO</vt:lpstr>
      <vt:lpstr>ANT KALNO GLUOSNYS</vt:lpstr>
      <vt:lpstr>ŽEMĖJ LIETUVOS ĄŽUOLAI ŽALIUOS</vt:lpstr>
      <vt:lpstr>BALNOKIM, BROLIAI, ŽIRGUS</vt:lpstr>
      <vt:lpstr>Mano tėviškėlė</vt:lpstr>
      <vt:lpstr>LIETUVA</vt:lpstr>
      <vt:lpstr>TU ŠALELE MYLIMA</vt:lpstr>
      <vt:lpstr>MANO VARDAS – LIETUVA</vt:lpstr>
      <vt:lpstr>VAI KO NUSIŽVENGEI</vt:lpstr>
      <vt:lpstr>AR TU ŽINAI, MANO BROLI</vt:lpstr>
      <vt:lpstr>LEISKIT Į TĖVYNĘ</vt:lpstr>
      <vt:lpstr>OI NEVERK, MATUŠĖLE</vt:lpstr>
      <vt:lpstr>PALAIMINK, DIEVE, MuS</vt:lpstr>
      <vt:lpstr>MŪSŲ DIENOS KAIP ŠVENTĖ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matas.dragelis@gmail.com</dc:creator>
  <cp:lastModifiedBy>Aukse Motto</cp:lastModifiedBy>
  <cp:revision>51</cp:revision>
  <dcterms:created xsi:type="dcterms:W3CDTF">2021-02-15T10:50:50Z</dcterms:created>
  <dcterms:modified xsi:type="dcterms:W3CDTF">2021-02-19T02:16:19Z</dcterms:modified>
</cp:coreProperties>
</file>