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s/comment1.xml" ContentType="application/vnd.openxmlformats-officedocument.presentationml.comment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Verdana" pitchFamily="34" charset="0"/>
      <p:regular r:id="rId8"/>
      <p:bold r:id="rId9"/>
      <p:italic r:id="rId10"/>
      <p:boldItalic r:id="rId11"/>
    </p:embeddedFont>
    <p:embeddedFont>
      <p:font typeface="Roboto" charset="0"/>
      <p:regular r:id="rId12"/>
      <p:bold r:id="rId13"/>
      <p:italic r:id="rId14"/>
      <p:boldItalic r:id="rId15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ytautas Baneviciu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0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customXml" Target="../customXml/item3.xml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Jokio žodžio "kaleimas" nerandu internete, visose oficialiose vietose rašo "kalėjimas".
http://www.zodynas.lt/terminu-zodynas/k/kaleimas
https://lt.wikipedia.org/wiki/Kal%C4%97jimas
http://www.kalejimudepartamentas.lt/lt/kalejimu-departamentas/pradzia.html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Pamokoje mokysimės: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Vytauto pabėgimas iš kalėjimo;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Taika su Jogaila;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Antras vidinis karas: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Skirgaila;</a:t>
            </a:r>
          </a:p>
          <a:p>
            <a:pPr marL="914400" lvl="1" indent="-22860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Vytauto santykiai su kryžiuočiais.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2122" y="236400"/>
            <a:ext cx="2502249" cy="3418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Pirmo vidinio karo pabaiga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51705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Vytautas pabėga: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Vytautas kaleime pasikeičia drabužiais su savo žmona Ona arba jos tarnaite;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Netampa karalius, bet sudaro taiką su Jogaila;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Jogaila tampa Lenkijos karaliumi: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1386 m. karūnuotas;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Leidžia valdyti Lietuvą Skirgailai.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2200" y="1229875"/>
            <a:ext cx="3555174" cy="25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4568450" y="1775225"/>
            <a:ext cx="4251599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Skirgaila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4485394" y="2715925"/>
            <a:ext cx="43347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(1370 m. - 1452 m.)</a:t>
            </a:r>
          </a:p>
          <a:p>
            <a:pPr rtl="0">
              <a:spcBef>
                <a:spcPts val="0"/>
              </a:spcBef>
              <a:spcAft>
                <a:spcPts val="1000"/>
              </a:spcAft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Valdė Lietuva Jogailai.</a:t>
            </a:r>
          </a:p>
          <a:p>
            <a:pPr marL="457200" lvl="0" indent="-22860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Vytautas atėmė valdžią.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325" y="1041775"/>
            <a:ext cx="3175000" cy="318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Vytautas ir kryžiuočiai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41288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Vytautas puola sostą:</a:t>
            </a:r>
          </a:p>
          <a:p>
            <a:pPr marL="914400" lvl="1" indent="-304800" rtl="0">
              <a:spcBef>
                <a:spcPts val="0"/>
              </a:spcBef>
              <a:spcAft>
                <a:spcPts val="1000"/>
              </a:spcAft>
              <a:buSzPct val="100000"/>
              <a:buFont typeface="Verdana"/>
              <a:buChar char="-"/>
            </a:pPr>
            <a:r>
              <a:rPr lang="en" sz="1200">
                <a:latin typeface="Verdana"/>
                <a:ea typeface="Verdana"/>
                <a:cs typeface="Verdana"/>
                <a:sym typeface="Verdana"/>
              </a:rPr>
              <a:t>Matė, kad žmonėms nepatiko Skirgaila, taigi nutarė perimti valdžią;</a:t>
            </a:r>
          </a:p>
          <a:p>
            <a:pPr marL="914400" lvl="1" indent="-304800" rtl="0">
              <a:spcBef>
                <a:spcPts val="0"/>
              </a:spcBef>
              <a:spcAft>
                <a:spcPts val="1000"/>
              </a:spcAft>
              <a:buSzPct val="100000"/>
              <a:buFont typeface="Verdana"/>
              <a:buChar char="-"/>
            </a:pPr>
            <a:r>
              <a:rPr lang="en" sz="1200">
                <a:latin typeface="Verdana"/>
                <a:ea typeface="Verdana"/>
                <a:cs typeface="Verdana"/>
                <a:sym typeface="Verdana"/>
              </a:rPr>
              <a:t>Vytautas sutarė atiduoti Žemaitiją kryžiuočiams, kad jie jam padėtų užimti sostą;</a:t>
            </a:r>
          </a:p>
          <a:p>
            <a:pPr marL="914400" lvl="1" indent="-304800" rtl="0">
              <a:spcBef>
                <a:spcPts val="0"/>
              </a:spcBef>
              <a:spcAft>
                <a:spcPts val="1000"/>
              </a:spcAft>
              <a:buSzPct val="100000"/>
              <a:buFont typeface="Verdana"/>
              <a:buChar char="-"/>
            </a:pPr>
            <a:r>
              <a:rPr lang="en" sz="1200">
                <a:latin typeface="Verdana"/>
                <a:ea typeface="Verdana"/>
                <a:cs typeface="Verdana"/>
                <a:sym typeface="Verdana"/>
              </a:rPr>
              <a:t>Kryžiuočiai sudegino Kernavę;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Font typeface="Verdana"/>
              <a:buChar char="-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Jogaila sutinka su Vytauto tapimu didžiuoju kunigaikščiu:</a:t>
            </a:r>
          </a:p>
          <a:p>
            <a:pPr marL="914400" lvl="1" indent="-304800">
              <a:spcBef>
                <a:spcPts val="0"/>
              </a:spcBef>
              <a:spcAft>
                <a:spcPts val="1000"/>
              </a:spcAft>
              <a:buSzPct val="100000"/>
              <a:buFont typeface="Verdana"/>
              <a:buChar char="-"/>
            </a:pPr>
            <a:r>
              <a:rPr lang="en" sz="1200">
                <a:latin typeface="Verdana"/>
                <a:ea typeface="Verdana"/>
                <a:cs typeface="Verdana"/>
                <a:sym typeface="Verdana"/>
              </a:rPr>
              <a:t>Vytautas vėl paskelbė karą kryžiuočiams.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9175" y="823525"/>
            <a:ext cx="4319599" cy="2966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Namų darbai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Nėra. Užsitarnautas poilsis po testo rašymo.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E8D435FCB75A438D71BE59605C7C25" ma:contentTypeVersion="11" ma:contentTypeDescription="Create a new document." ma:contentTypeScope="" ma:versionID="a7ad70e7c4d95bd1c2fd77bc9d42d529">
  <xsd:schema xmlns:xsd="http://www.w3.org/2001/XMLSchema" xmlns:xs="http://www.w3.org/2001/XMLSchema" xmlns:p="http://schemas.microsoft.com/office/2006/metadata/properties" xmlns:ns2="3fc70704-baee-473c-b7c9-6378b934df89" xmlns:ns3="fc49f577-3ea4-4a21-ad74-22403fd371ae" targetNamespace="http://schemas.microsoft.com/office/2006/metadata/properties" ma:root="true" ma:fieldsID="23b55f71321b95b4f7f4368584fcd744" ns2:_="" ns3:_="">
    <xsd:import namespace="3fc70704-baee-473c-b7c9-6378b934df89"/>
    <xsd:import namespace="fc49f577-3ea4-4a21-ad74-22403fd371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Details" minOccurs="0"/>
                <xsd:element ref="ns2:Created_x0020_date0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70704-baee-473c-b7c9-6378b934df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3" nillable="true" ma:displayName="MediaServiceLocation" ma:description="" ma:internalName="MediaServiceLocation" ma:readOnly="true">
      <xsd:simpleType>
        <xsd:restriction base="dms:Text"/>
      </xsd:simpleType>
    </xsd:element>
    <xsd:element name="Created_x0020_date0" ma:index="15" nillable="true" ma:displayName="Do not use" ma:format="DateOnly" ma:internalName="Created_x0020_date0">
      <xsd:simpleType>
        <xsd:restriction base="dms:DateTime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9f577-3ea4-4a21-ad74-22403fd371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ed_x0020_date0 xmlns="3fc70704-baee-473c-b7c9-6378b934df89" xsi:nil="true"/>
  </documentManagement>
</p:properties>
</file>

<file path=customXml/itemProps1.xml><?xml version="1.0" encoding="utf-8"?>
<ds:datastoreItem xmlns:ds="http://schemas.openxmlformats.org/officeDocument/2006/customXml" ds:itemID="{5FAC9E6A-8A98-4FF7-99D0-1AC92D1683A6}"/>
</file>

<file path=customXml/itemProps2.xml><?xml version="1.0" encoding="utf-8"?>
<ds:datastoreItem xmlns:ds="http://schemas.openxmlformats.org/officeDocument/2006/customXml" ds:itemID="{C859C7FF-55B0-461D-BA4D-B1BC97B59235}"/>
</file>

<file path=customXml/itemProps3.xml><?xml version="1.0" encoding="utf-8"?>
<ds:datastoreItem xmlns:ds="http://schemas.openxmlformats.org/officeDocument/2006/customXml" ds:itemID="{5FBE52BD-ABA0-400F-A8ED-0F34AA2353F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Verdana</vt:lpstr>
      <vt:lpstr>Roboto</vt:lpstr>
      <vt:lpstr>geometric</vt:lpstr>
      <vt:lpstr>Pamokoje mokysimės:</vt:lpstr>
      <vt:lpstr>Pirmo vidinio karo pabaiga</vt:lpstr>
      <vt:lpstr>Skirgaila</vt:lpstr>
      <vt:lpstr>Vytautas ir kryžiuočiai</vt:lpstr>
      <vt:lpstr>Namų darbai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Pamokoje mokysimės:</dc:title>
  <dc:creator>Lietuvele</dc:creator>
  <cp:lastModifiedBy>Aukes</cp:lastModifiedBy>
  <cp:revision>1</cp:revision>
  <dcterms:modified xsi:type="dcterms:W3CDTF">2016-03-30T19:12:46Z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0x01010005E8D435FCB75A438D71BE59605C7C25</vt:lpwstr>
  </property>
</Properties>
</file>