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notesSlides/notesSlide6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embeddedFontLst>
    <p:embeddedFont>
      <p:font typeface="Verdana" pitchFamily="34" charset="0"/>
      <p:regular r:id="rId9"/>
      <p:bold r:id="rId10"/>
      <p:italic r:id="rId11"/>
      <p:boldItalic r:id="rId12"/>
    </p:embeddedFont>
    <p:embeddedFont>
      <p:font typeface="Roboto" charset="0"/>
      <p:regular r:id="rId13"/>
      <p:bold r:id="rId14"/>
      <p:italic r:id="rId15"/>
      <p:boldItalic r:id="rId16"/>
    </p:embeddedFont>
  </p:embeddedFont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50" y="-67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customXml" Target="../customXml/item3.xml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hape 9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10" name="Shape 10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11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 rot="10800000" flipH="1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598088" y="2715912"/>
            <a:ext cx="8222100" cy="4328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5pPr>
            <a:lvl6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6pPr>
            <a:lvl7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7pPr>
            <a:lvl8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8pPr>
            <a:lvl9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bg>
      <p:bgPr>
        <a:solidFill>
          <a:schemeClr val="dk1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Shape 69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70" name="Shape 70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" name="Shape 71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 rot="10800000" flipH="1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311700" y="1256050"/>
            <a:ext cx="8520599" cy="2030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599" cy="1281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pPr>
                <a:spcBef>
                  <a:spcPts val="0"/>
                </a:spcBef>
                <a:buNone/>
              </a:pPr>
              <a:t>‹#›</a:t>
            </a:fld>
            <a:endParaRPr lang="en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title">
    <p:bg>
      <p:bgPr>
        <a:solidFill>
          <a:schemeClr val="dk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Shape 19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20" name="Shape 20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" name="Shape 21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 rot="10800000" flipH="1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Shape 28"/>
          <p:cNvGrpSpPr/>
          <p:nvPr/>
        </p:nvGrpSpPr>
        <p:grpSpPr>
          <a:xfrm>
            <a:off x="0" y="3903669"/>
            <a:ext cx="9144000" cy="1239924"/>
            <a:chOff x="0" y="3903669"/>
            <a:chExt cx="9144000" cy="1239924"/>
          </a:xfrm>
        </p:grpSpPr>
        <p:sp>
          <p:nvSpPr>
            <p:cNvPr id="29" name="Shape 29"/>
            <p:cNvSpPr/>
            <p:nvPr/>
          </p:nvSpPr>
          <p:spPr>
            <a:xfrm>
              <a:off x="8154895" y="3903669"/>
              <a:ext cx="989099" cy="987899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" name="Shape 30"/>
            <p:cNvSpPr/>
            <p:nvPr/>
          </p:nvSpPr>
          <p:spPr>
            <a:xfrm flipH="1">
              <a:off x="6181162" y="3903669"/>
              <a:ext cx="989099" cy="987899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>
              <a:off x="7170274" y="3903669"/>
              <a:ext cx="989099" cy="9878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 rot="10800000">
              <a:off x="8154757" y="3903682"/>
              <a:ext cx="989099" cy="987899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0" y="4891594"/>
              <a:ext cx="9144000" cy="251999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599" cy="3339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899" cy="3339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899" cy="3339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pPr>
                <a:spcBef>
                  <a:spcPts val="0"/>
                </a:spcBef>
                <a:buNone/>
              </a:pPr>
              <a:t>‹#›</a:t>
            </a:fld>
            <a:endParaRPr lang="en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pPr>
                <a:spcBef>
                  <a:spcPts val="0"/>
                </a:spcBef>
                <a:buNone/>
              </a:pPr>
              <a:t>‹#›</a:t>
            </a:fld>
            <a:endParaRPr lang="en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buSzPct val="100000"/>
              <a:defRPr sz="2400"/>
            </a:lvl2pPr>
            <a:lvl3pPr>
              <a:spcBef>
                <a:spcPts val="0"/>
              </a:spcBef>
              <a:buSzPct val="100000"/>
              <a:defRPr sz="2400"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7999" cy="3103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pPr>
                <a:spcBef>
                  <a:spcPts val="0"/>
                </a:spcBef>
                <a:buNone/>
              </a:pPr>
              <a:t>‹#›</a:t>
            </a:fld>
            <a:endParaRPr lang="en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4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Shape 5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51" name="Shape 5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" name="Shape 5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 rot="10800000" flipH="1">
              <a:off x="7113588" y="106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/>
        </p:nvSpPr>
        <p:spPr>
          <a:xfrm>
            <a:off x="4572000" y="-175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60" name="Shape 6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199" cy="15644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200"/>
            </a:lvl1pPr>
            <a:lvl2pPr algn="ctr">
              <a:spcBef>
                <a:spcPts val="0"/>
              </a:spcBef>
              <a:buSzPct val="100000"/>
              <a:defRPr sz="4200"/>
            </a:lvl2pPr>
            <a:lvl3pPr algn="ctr">
              <a:spcBef>
                <a:spcPts val="0"/>
              </a:spcBef>
              <a:buSzPct val="100000"/>
              <a:defRPr sz="4200"/>
            </a:lvl3pPr>
            <a:lvl4pPr algn="ctr">
              <a:spcBef>
                <a:spcPts val="0"/>
              </a:spcBef>
              <a:buSzPct val="100000"/>
              <a:defRPr sz="4200"/>
            </a:lvl4pPr>
            <a:lvl5pPr algn="ctr">
              <a:spcBef>
                <a:spcPts val="0"/>
              </a:spcBef>
              <a:buSzPct val="100000"/>
              <a:defRPr sz="4200"/>
            </a:lvl5pPr>
            <a:lvl6pPr algn="ctr">
              <a:spcBef>
                <a:spcPts val="0"/>
              </a:spcBef>
              <a:buSzPct val="100000"/>
              <a:defRPr sz="4200"/>
            </a:lvl6pPr>
            <a:lvl7pPr algn="ctr">
              <a:spcBef>
                <a:spcPts val="0"/>
              </a:spcBef>
              <a:buSzPct val="100000"/>
              <a:defRPr sz="4200"/>
            </a:lvl7pPr>
            <a:lvl8pPr algn="ctr">
              <a:spcBef>
                <a:spcPts val="0"/>
              </a:spcBef>
              <a:buSzPct val="100000"/>
              <a:defRPr sz="4200"/>
            </a:lvl8pPr>
            <a:lvl9pPr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199" cy="12692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pPr>
                <a:spcBef>
                  <a:spcPts val="0"/>
                </a:spcBef>
                <a:buNone/>
              </a:pPr>
              <a:t>‹#›</a:t>
            </a:fld>
            <a:endParaRPr lang="en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599" cy="333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pPr algn="r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Verdana"/>
                <a:ea typeface="Verdana"/>
                <a:cs typeface="Verdana"/>
                <a:sym typeface="Verdana"/>
              </a:rPr>
              <a:t>Pamokoje mokysimės: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599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Verdana"/>
              <a:buChar char="-"/>
            </a:pPr>
            <a:r>
              <a:rPr lang="en">
                <a:latin typeface="Verdana"/>
                <a:ea typeface="Verdana"/>
                <a:cs typeface="Verdana"/>
                <a:sym typeface="Verdana"/>
              </a:rPr>
              <a:t>Pasikartosime apie Algirdą ir Kęstutį;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Verdana"/>
              <a:buChar char="-"/>
            </a:pPr>
            <a:r>
              <a:rPr lang="en">
                <a:latin typeface="Verdana"/>
                <a:ea typeface="Verdana"/>
                <a:cs typeface="Verdana"/>
                <a:sym typeface="Verdana"/>
              </a:rPr>
              <a:t>Kęstučio mirtis;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Verdana"/>
              <a:buChar char="-"/>
            </a:pPr>
            <a:r>
              <a:rPr lang="en">
                <a:latin typeface="Verdana"/>
                <a:ea typeface="Verdana"/>
                <a:cs typeface="Verdana"/>
                <a:sym typeface="Verdana"/>
              </a:rPr>
              <a:t>Jogaila:</a:t>
            </a:r>
          </a:p>
          <a:p>
            <a:pPr marL="914400" lvl="1" indent="-2286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Verdana"/>
              <a:buChar char="-"/>
            </a:pPr>
            <a:r>
              <a:rPr lang="en">
                <a:latin typeface="Verdana"/>
                <a:ea typeface="Verdana"/>
                <a:cs typeface="Verdana"/>
                <a:sym typeface="Verdana"/>
              </a:rPr>
              <a:t>Kas jis?</a:t>
            </a:r>
          </a:p>
          <a:p>
            <a:pPr marL="914400" lvl="1" indent="-2286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Verdana"/>
              <a:buChar char="-"/>
            </a:pPr>
            <a:r>
              <a:rPr lang="en">
                <a:latin typeface="Verdana"/>
                <a:ea typeface="Verdana"/>
                <a:cs typeface="Verdana"/>
                <a:sym typeface="Verdana"/>
              </a:rPr>
              <a:t>Giminystės ryšiai ir santykiai.</a:t>
            </a:r>
          </a:p>
        </p:txBody>
      </p:sp>
      <p:pic>
        <p:nvPicPr>
          <p:cNvPr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75650" y="122825"/>
            <a:ext cx="2285700" cy="3684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Verdana"/>
                <a:ea typeface="Verdana"/>
                <a:cs typeface="Verdana"/>
                <a:sym typeface="Verdana"/>
              </a:rPr>
              <a:t>Algirdo ir Kęstučio valdžia</a:t>
            </a:r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6485399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1000"/>
              </a:spcAft>
              <a:buFont typeface="Verdana"/>
              <a:buChar char="-"/>
            </a:pPr>
            <a:r>
              <a:rPr lang="en">
                <a:latin typeface="Verdana"/>
                <a:ea typeface="Verdana"/>
                <a:cs typeface="Verdana"/>
                <a:sym typeface="Verdana"/>
              </a:rPr>
              <a:t>Kęstutis atėmė sostą iš brolio Jaunučio ir atidavė broliui Algirdui;</a:t>
            </a:r>
          </a:p>
          <a:p>
            <a:pPr marL="914400" lvl="1" indent="-228600" rtl="0">
              <a:spcBef>
                <a:spcPts val="0"/>
              </a:spcBef>
              <a:spcAft>
                <a:spcPts val="1000"/>
              </a:spcAft>
              <a:buFont typeface="Verdana"/>
              <a:buChar char="-"/>
            </a:pPr>
            <a:r>
              <a:rPr lang="en">
                <a:latin typeface="Verdana"/>
                <a:ea typeface="Verdana"/>
                <a:cs typeface="Verdana"/>
                <a:sym typeface="Verdana"/>
              </a:rPr>
              <a:t>Kartu jie taikiai valdė Lietuvą;</a:t>
            </a:r>
          </a:p>
          <a:p>
            <a:pPr marL="914400" lvl="1" indent="-228600" rtl="0">
              <a:spcBef>
                <a:spcPts val="0"/>
              </a:spcBef>
              <a:spcAft>
                <a:spcPts val="1000"/>
              </a:spcAft>
              <a:buFont typeface="Verdana"/>
              <a:buChar char="-"/>
            </a:pPr>
            <a:r>
              <a:rPr lang="en">
                <a:latin typeface="Verdana"/>
                <a:ea typeface="Verdana"/>
                <a:cs typeface="Verdana"/>
                <a:sym typeface="Verdana"/>
              </a:rPr>
              <a:t>Abu nebuvo krikštyti;</a:t>
            </a:r>
          </a:p>
          <a:p>
            <a:pPr marL="914400" lvl="1" indent="-228600" rtl="0">
              <a:spcBef>
                <a:spcPts val="0"/>
              </a:spcBef>
              <a:spcAft>
                <a:spcPts val="1000"/>
              </a:spcAft>
              <a:buFont typeface="Verdana"/>
              <a:buChar char="-"/>
            </a:pPr>
            <a:r>
              <a:rPr lang="en">
                <a:latin typeface="Verdana"/>
                <a:ea typeface="Verdana"/>
                <a:cs typeface="Verdana"/>
                <a:sym typeface="Verdana"/>
              </a:rPr>
              <a:t>Kęstutis puolė kryžiuočius ir lenkus, o Algirdas puolė Maskvą ir Aukso ordą;</a:t>
            </a:r>
          </a:p>
          <a:p>
            <a:pPr marL="457200" lvl="0" indent="-228600" rtl="0">
              <a:spcBef>
                <a:spcPts val="0"/>
              </a:spcBef>
              <a:spcAft>
                <a:spcPts val="1000"/>
              </a:spcAft>
              <a:buFont typeface="Verdana"/>
              <a:buChar char="-"/>
            </a:pPr>
            <a:r>
              <a:rPr lang="en">
                <a:latin typeface="Verdana"/>
                <a:ea typeface="Verdana"/>
                <a:cs typeface="Verdana"/>
                <a:sym typeface="Verdana"/>
              </a:rPr>
              <a:t>Algirdas davė savo sūnums valdyti žemių, kad lengviau būtų pačiam valdyti.</a:t>
            </a:r>
          </a:p>
        </p:txBody>
      </p:sp>
      <p:pic>
        <p:nvPicPr>
          <p:cNvPr id="90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8775" y="2337550"/>
            <a:ext cx="2024398" cy="2231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Shape 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88775" y="112150"/>
            <a:ext cx="2024399" cy="2231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ctrTitle"/>
          </p:nvPr>
        </p:nvSpPr>
        <p:spPr>
          <a:xfrm>
            <a:off x="3580925" y="1775225"/>
            <a:ext cx="5239199" cy="838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Verdana"/>
                <a:ea typeface="Verdana"/>
                <a:cs typeface="Verdana"/>
                <a:sym typeface="Verdana"/>
              </a:rPr>
              <a:t>Jogaila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subTitle" idx="1"/>
          </p:nvPr>
        </p:nvSpPr>
        <p:spPr>
          <a:xfrm>
            <a:off x="3580995" y="2715925"/>
            <a:ext cx="5239199" cy="432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Verdana"/>
                <a:ea typeface="Verdana"/>
                <a:cs typeface="Verdana"/>
                <a:sym typeface="Verdana"/>
              </a:rPr>
              <a:t>(1352 m. - 1434 m.)</a:t>
            </a:r>
          </a:p>
          <a:p>
            <a:pPr lvl="0" rtl="0">
              <a:spcBef>
                <a:spcPts val="0"/>
              </a:spcBef>
              <a:buNone/>
            </a:pPr>
            <a:endParaRPr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228600" rtl="0">
              <a:spcBef>
                <a:spcPts val="0"/>
              </a:spcBef>
              <a:spcAft>
                <a:spcPts val="1000"/>
              </a:spcAft>
              <a:buFont typeface="Verdana"/>
              <a:buChar char="-"/>
            </a:pPr>
            <a:r>
              <a:rPr lang="en">
                <a:latin typeface="Verdana"/>
                <a:ea typeface="Verdana"/>
                <a:cs typeface="Verdana"/>
                <a:sym typeface="Verdana"/>
              </a:rPr>
              <a:t>Tapo Lietuvos didžiuoju kunigaikščiu, kai Algirdas mirė;</a:t>
            </a:r>
          </a:p>
          <a:p>
            <a:pPr marL="457200" lvl="0" indent="-228600" rtl="0">
              <a:spcBef>
                <a:spcPts val="0"/>
              </a:spcBef>
              <a:buFont typeface="Verdana"/>
              <a:buChar char="-"/>
            </a:pPr>
            <a:r>
              <a:rPr lang="en">
                <a:latin typeface="Verdana"/>
                <a:ea typeface="Verdana"/>
                <a:cs typeface="Verdana"/>
                <a:sym typeface="Verdana"/>
              </a:rPr>
              <a:t>Kariavo su Kęstučiu.</a:t>
            </a:r>
          </a:p>
        </p:txBody>
      </p:sp>
      <p:pic>
        <p:nvPicPr>
          <p:cNvPr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573" y="205100"/>
            <a:ext cx="3189674" cy="470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Verdana"/>
                <a:ea typeface="Verdana"/>
                <a:cs typeface="Verdana"/>
                <a:sym typeface="Verdana"/>
              </a:rPr>
              <a:t>Jogaila ir Kęstutis</a:t>
            </a:r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4589699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1000"/>
              </a:spcAft>
              <a:buFont typeface="Verdana"/>
              <a:buChar char="-"/>
            </a:pPr>
            <a:r>
              <a:rPr lang="en">
                <a:latin typeface="Verdana"/>
                <a:ea typeface="Verdana"/>
                <a:cs typeface="Verdana"/>
                <a:sym typeface="Verdana"/>
              </a:rPr>
              <a:t>Jogaila slaptai sudarė Dovydiškių sutartį su kryžiuočiais:</a:t>
            </a:r>
          </a:p>
          <a:p>
            <a:pPr marL="914400" lvl="1" indent="-228600" rtl="0">
              <a:spcBef>
                <a:spcPts val="0"/>
              </a:spcBef>
              <a:spcAft>
                <a:spcPts val="1000"/>
              </a:spcAft>
              <a:buFont typeface="Verdana"/>
              <a:buChar char="-"/>
            </a:pPr>
            <a:r>
              <a:rPr lang="en">
                <a:latin typeface="Verdana"/>
                <a:ea typeface="Verdana"/>
                <a:cs typeface="Verdana"/>
                <a:sym typeface="Verdana"/>
              </a:rPr>
              <a:t>Taika tarp Jogailos ir kryžiuočių;</a:t>
            </a:r>
          </a:p>
          <a:p>
            <a:pPr marL="914400" lvl="1" indent="-228600" rtl="0">
              <a:spcBef>
                <a:spcPts val="0"/>
              </a:spcBef>
              <a:spcAft>
                <a:spcPts val="1000"/>
              </a:spcAft>
              <a:buFont typeface="Verdana"/>
              <a:buChar char="-"/>
            </a:pPr>
            <a:r>
              <a:rPr lang="en">
                <a:latin typeface="Verdana"/>
                <a:ea typeface="Verdana"/>
                <a:cs typeface="Verdana"/>
                <a:sym typeface="Verdana"/>
              </a:rPr>
              <a:t>Kryžiuočiams leidžiama pulti Kęstutį;</a:t>
            </a:r>
          </a:p>
          <a:p>
            <a:pPr marL="457200" lvl="0" indent="-228600" rtl="0">
              <a:spcBef>
                <a:spcPts val="0"/>
              </a:spcBef>
              <a:spcAft>
                <a:spcPts val="1000"/>
              </a:spcAft>
              <a:buFont typeface="Verdana"/>
              <a:buChar char="-"/>
            </a:pPr>
            <a:r>
              <a:rPr lang="en">
                <a:latin typeface="Verdana"/>
                <a:ea typeface="Verdana"/>
                <a:cs typeface="Verdana"/>
                <a:sym typeface="Verdana"/>
              </a:rPr>
              <a:t>Kryžiuočiai pasako apie sutartį Kęstučiui:</a:t>
            </a:r>
          </a:p>
          <a:p>
            <a:pPr marL="914400" lvl="1" indent="-228600">
              <a:spcBef>
                <a:spcPts val="0"/>
              </a:spcBef>
              <a:spcAft>
                <a:spcPts val="1000"/>
              </a:spcAft>
              <a:buFont typeface="Verdana"/>
              <a:buChar char="-"/>
            </a:pPr>
            <a:r>
              <a:rPr lang="en">
                <a:latin typeface="Verdana"/>
                <a:ea typeface="Verdana"/>
                <a:cs typeface="Verdana"/>
                <a:sym typeface="Verdana"/>
              </a:rPr>
              <a:t>Kęstutis supyksta, užima Vilnių, ir tampa Lietuvos didžiuoju kunigaikščiu.</a:t>
            </a:r>
          </a:p>
        </p:txBody>
      </p:sp>
      <p:pic>
        <p:nvPicPr>
          <p:cNvPr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3625" y="98525"/>
            <a:ext cx="4266724" cy="3690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Verdana"/>
                <a:ea typeface="Verdana"/>
                <a:cs typeface="Verdana"/>
                <a:sym typeface="Verdana"/>
              </a:rPr>
              <a:t>Kęstučio mirtis</a:t>
            </a: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5004900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1000"/>
              </a:spcAft>
              <a:buFont typeface="Verdana"/>
              <a:buChar char="-"/>
            </a:pPr>
            <a:r>
              <a:rPr lang="en">
                <a:latin typeface="Verdana"/>
                <a:ea typeface="Verdana"/>
                <a:cs typeface="Verdana"/>
                <a:sym typeface="Verdana"/>
              </a:rPr>
              <a:t>Jogaila susigrąžina Vilnių ir Trakus;</a:t>
            </a:r>
          </a:p>
          <a:p>
            <a:pPr marL="457200" lvl="0" indent="-228600" rtl="0">
              <a:spcBef>
                <a:spcPts val="0"/>
              </a:spcBef>
              <a:spcAft>
                <a:spcPts val="1000"/>
              </a:spcAft>
              <a:buFont typeface="Verdana"/>
              <a:buChar char="-"/>
            </a:pPr>
            <a:r>
              <a:rPr lang="en">
                <a:latin typeface="Verdana"/>
                <a:ea typeface="Verdana"/>
                <a:cs typeface="Verdana"/>
                <a:sym typeface="Verdana"/>
              </a:rPr>
              <a:t>Kęstutis kartu su sūnum Vytautu puola susigrąžinti Vilnių:</a:t>
            </a:r>
          </a:p>
          <a:p>
            <a:pPr marL="914400" lvl="1" indent="-228600" rtl="0">
              <a:spcBef>
                <a:spcPts val="0"/>
              </a:spcBef>
              <a:spcAft>
                <a:spcPts val="1000"/>
              </a:spcAft>
              <a:buFont typeface="Verdana"/>
              <a:buChar char="-"/>
            </a:pPr>
            <a:r>
              <a:rPr lang="en">
                <a:latin typeface="Verdana"/>
                <a:ea typeface="Verdana"/>
                <a:cs typeface="Verdana"/>
                <a:sym typeface="Verdana"/>
              </a:rPr>
              <a:t>Jogailai padėjo kryžiuočiai;</a:t>
            </a:r>
          </a:p>
          <a:p>
            <a:pPr marL="914400" lvl="1" indent="-228600" rtl="0">
              <a:spcBef>
                <a:spcPts val="0"/>
              </a:spcBef>
              <a:spcAft>
                <a:spcPts val="1000"/>
              </a:spcAft>
              <a:buFont typeface="Verdana"/>
              <a:buChar char="-"/>
            </a:pPr>
            <a:r>
              <a:rPr lang="en">
                <a:latin typeface="Verdana"/>
                <a:ea typeface="Verdana"/>
                <a:cs typeface="Verdana"/>
                <a:sym typeface="Verdana"/>
              </a:rPr>
              <a:t>Kęstutis pakviestas pasirašyti taikos sutartį su Jogailą, bet yra apgautas ir įkalintas kartu su sūnum Vytautu;</a:t>
            </a:r>
          </a:p>
          <a:p>
            <a:pPr marL="914400" lvl="1" indent="-228600">
              <a:spcBef>
                <a:spcPts val="0"/>
              </a:spcBef>
              <a:spcAft>
                <a:spcPts val="1000"/>
              </a:spcAft>
              <a:buFont typeface="Verdana"/>
              <a:buChar char="-"/>
            </a:pPr>
            <a:r>
              <a:rPr lang="en">
                <a:latin typeface="Verdana"/>
                <a:ea typeface="Verdana"/>
                <a:cs typeface="Verdana"/>
                <a:sym typeface="Verdana"/>
              </a:rPr>
              <a:t>Vėliau Kęstutis rastas nužudytas kalėjime, o Vytautas pabėga.</a:t>
            </a:r>
          </a:p>
        </p:txBody>
      </p:sp>
      <p:pic>
        <p:nvPicPr>
          <p:cNvPr id="112" name="Shape 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9975" y="159725"/>
            <a:ext cx="3665950" cy="2587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Verdana"/>
                <a:ea typeface="Verdana"/>
                <a:cs typeface="Verdana"/>
                <a:sym typeface="Verdana"/>
              </a:rPr>
              <a:t>Namų darbai</a:t>
            </a:r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599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b="1">
                <a:latin typeface="Verdana"/>
                <a:ea typeface="Verdana"/>
                <a:cs typeface="Verdana"/>
                <a:sym typeface="Verdana"/>
              </a:rPr>
              <a:t>Spausdinta medžiaga:</a:t>
            </a:r>
          </a:p>
          <a:p>
            <a:pPr>
              <a:spcBef>
                <a:spcPts val="0"/>
              </a:spcBef>
              <a:buNone/>
            </a:pPr>
            <a:r>
              <a:rPr lang="en" i="1">
                <a:latin typeface="Verdana"/>
                <a:ea typeface="Verdana"/>
                <a:cs typeface="Verdana"/>
                <a:sym typeface="Verdana"/>
              </a:rPr>
              <a:t>Klausimai.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E8D435FCB75A438D71BE59605C7C25" ma:contentTypeVersion="11" ma:contentTypeDescription="Create a new document." ma:contentTypeScope="" ma:versionID="a7ad70e7c4d95bd1c2fd77bc9d42d529">
  <xsd:schema xmlns:xsd="http://www.w3.org/2001/XMLSchema" xmlns:xs="http://www.w3.org/2001/XMLSchema" xmlns:p="http://schemas.microsoft.com/office/2006/metadata/properties" xmlns:ns2="3fc70704-baee-473c-b7c9-6378b934df89" xmlns:ns3="fc49f577-3ea4-4a21-ad74-22403fd371ae" targetNamespace="http://schemas.microsoft.com/office/2006/metadata/properties" ma:root="true" ma:fieldsID="23b55f71321b95b4f7f4368584fcd744" ns2:_="" ns3:_="">
    <xsd:import namespace="3fc70704-baee-473c-b7c9-6378b934df89"/>
    <xsd:import namespace="fc49f577-3ea4-4a21-ad74-22403fd371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3:SharedWithDetails" minOccurs="0"/>
                <xsd:element ref="ns2:Created_x0020_date0" minOccurs="0"/>
                <xsd:element ref="ns2:MediaServiceOCR" minOccurs="0"/>
                <xsd:element ref="ns2:MediaServiceEventHashCode" minOccurs="0"/>
                <xsd:element ref="ns2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c70704-baee-473c-b7c9-6378b934df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3" nillable="true" ma:displayName="MediaServiceLocation" ma:description="" ma:internalName="MediaServiceLocation" ma:readOnly="true">
      <xsd:simpleType>
        <xsd:restriction base="dms:Text"/>
      </xsd:simpleType>
    </xsd:element>
    <xsd:element name="Created_x0020_date0" ma:index="15" nillable="true" ma:displayName="Do not use" ma:format="DateOnly" ma:internalName="Created_x0020_date0">
      <xsd:simpleType>
        <xsd:restriction base="dms:DateTime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49f577-3ea4-4a21-ad74-22403fd371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reated_x0020_date0 xmlns="3fc70704-baee-473c-b7c9-6378b934df89" xsi:nil="true"/>
  </documentManagement>
</p:properties>
</file>

<file path=customXml/itemProps1.xml><?xml version="1.0" encoding="utf-8"?>
<ds:datastoreItem xmlns:ds="http://schemas.openxmlformats.org/officeDocument/2006/customXml" ds:itemID="{7A6C1AAE-94BD-48D8-AFB0-AA1FC2E8652B}"/>
</file>

<file path=customXml/itemProps2.xml><?xml version="1.0" encoding="utf-8"?>
<ds:datastoreItem xmlns:ds="http://schemas.openxmlformats.org/officeDocument/2006/customXml" ds:itemID="{472217C6-AE4D-4830-AAC9-4A5AC3F6674F}"/>
</file>

<file path=customXml/itemProps3.xml><?xml version="1.0" encoding="utf-8"?>
<ds:datastoreItem xmlns:ds="http://schemas.openxmlformats.org/officeDocument/2006/customXml" ds:itemID="{D49AAC50-9830-4A60-AD7F-40F8BDCF3654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192</Words>
  <Application>Microsoft Office PowerPoint</Application>
  <PresentationFormat>On-screen Show (16:9)</PresentationFormat>
  <Paragraphs>32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Verdana</vt:lpstr>
      <vt:lpstr>Roboto</vt:lpstr>
      <vt:lpstr>geometric</vt:lpstr>
      <vt:lpstr>Pamokoje mokysimės:</vt:lpstr>
      <vt:lpstr>Algirdo ir Kęstučio valdžia</vt:lpstr>
      <vt:lpstr>Jogaila</vt:lpstr>
      <vt:lpstr>Jogaila ir Kęstutis</vt:lpstr>
      <vt:lpstr>Kęstučio mirtis</vt:lpstr>
      <vt:lpstr>Namų darbai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Pamokoje mokysimės:</dc:title>
  <dc:creator>Lietuvele</dc:creator>
  <cp:lastModifiedBy>Aukes</cp:lastModifiedBy>
  <cp:revision>1</cp:revision>
  <dcterms:modified xsi:type="dcterms:W3CDTF">2016-03-30T19:12:23Z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0x01010005E8D435FCB75A438D71BE59605C7C25</vt:lpwstr>
  </property>
</Properties>
</file>