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Verdana" pitchFamily="34" charset="0"/>
      <p:regular r:id="rId12"/>
      <p:bold r:id="rId13"/>
      <p:italic r:id="rId14"/>
      <p:boldItalic r:id="rId15"/>
    </p:embeddedFont>
    <p:embeddedFont>
      <p:font typeface="Roboto" charset="0"/>
      <p:regular r:id="rId16"/>
      <p:bold r:id="rId17"/>
      <p:italic r:id="rId18"/>
      <p:boldItalic r:id="rId1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50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s8_Ha9DBgI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Pamokoje išmoksime: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48116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Pasikartosime apie Gedimino mirtį;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Jaunutis:</a:t>
            </a:r>
          </a:p>
          <a:p>
            <a:pPr marL="914400" lvl="1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Kas jis?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Algirdas ir Kęstutis:</a:t>
            </a:r>
          </a:p>
          <a:p>
            <a:pPr marL="914400" lvl="1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Kas jie?</a:t>
            </a:r>
          </a:p>
          <a:p>
            <a:pPr marL="914400" lvl="1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Kaip jie užėmė valdžią?</a:t>
            </a:r>
          </a:p>
          <a:p>
            <a:pPr marL="914400" lvl="1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Kaip Lietuva plėtėsi jų dėka?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0349" y="1351724"/>
            <a:ext cx="3863650" cy="345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Gedimino mirtis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57533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Manoma kad žudikus pasamdė kryžiuočiai,  Lietuvos stačiatikiai arba Lietuvos pagoniai;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Po jo mirties, Jaunutis tapo Lietuvos Didysis Kunigaikštis.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0275" y="345575"/>
            <a:ext cx="2762249" cy="403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>
            <a:hlinkClick r:id="rId3"/>
          </p:cNvPr>
          <p:cNvSpPr/>
          <p:nvPr/>
        </p:nvSpPr>
        <p:spPr>
          <a:xfrm>
            <a:off x="1143000" y="0"/>
            <a:ext cx="6858000" cy="51435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3928050" y="1268125"/>
            <a:ext cx="4916400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Jaunutis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3952195" y="2106925"/>
            <a:ext cx="4868099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(~1300 m. - 1366 m.)</a:t>
            </a:r>
          </a:p>
          <a:p>
            <a:pPr rtl="0">
              <a:spcBef>
                <a:spcPts val="0"/>
              </a:spcBef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Perėmė sostą, kai mirė tėvas;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Sostą užėmė broliai Algirdas ir  Kęstutis;</a:t>
            </a:r>
          </a:p>
          <a:p>
            <a:pPr marL="457200" lvl="0" indent="-228600" rtl="0">
              <a:spcBef>
                <a:spcPts val="0"/>
              </a:spcBef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Pabėgo į Maskvą.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175" y="174897"/>
            <a:ext cx="3533199" cy="4553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Sosto užėmimas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Jaunučiui padėjo valdyti jo mama - Jaunė;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Kai ji mirė, Kęstutis užėmė Vilnių ir leido valdyti Algirdui;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Jaunutis pabėgo iš kaleimo į Maskvos kunigaikštystę, kur jis pasikrikštija į stačiatikybę;</a:t>
            </a:r>
          </a:p>
          <a:p>
            <a:pPr marL="457200" lvl="0" indent="-22860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Vėliau susitaikė su broliais ir jie jam paskyrė valdyti žemes.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4495525" y="1787300"/>
            <a:ext cx="4155600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Kęstutis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subTitle" idx="1"/>
          </p:nvPr>
        </p:nvSpPr>
        <p:spPr>
          <a:xfrm>
            <a:off x="4495525" y="2715925"/>
            <a:ext cx="4324799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(1297 m. - 1382 m.)</a:t>
            </a:r>
          </a:p>
          <a:p>
            <a:pPr rtl="0">
              <a:spcBef>
                <a:spcPts val="0"/>
              </a:spcBef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Užėmė Vilnių, atidavė Algirdui;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Padėjo Algirdui valdyti;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Puolė lenkus ir kryžiuočius.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975" y="128775"/>
            <a:ext cx="4383624" cy="482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ctrTitle"/>
          </p:nvPr>
        </p:nvSpPr>
        <p:spPr>
          <a:xfrm>
            <a:off x="4531750" y="1775225"/>
            <a:ext cx="4288499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Algirdas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subTitle" idx="1"/>
          </p:nvPr>
        </p:nvSpPr>
        <p:spPr>
          <a:xfrm>
            <a:off x="4531744" y="2486525"/>
            <a:ext cx="4288499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(1296 m. - 1377 m.)</a:t>
            </a:r>
          </a:p>
          <a:p>
            <a:pPr rtl="0">
              <a:spcBef>
                <a:spcPts val="0"/>
              </a:spcBef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Lietuvos Didysis Kunigaikštis po Jaunučio;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449" y="253362"/>
            <a:ext cx="4124849" cy="4636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Algirdo ir Kęstučio valdymas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Kęstutis puolė vakarus, kol Algirdas plėtė Lietuvą į rytus;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Kartu broliai taikiai valdė šalį - tai neįprasta istorijoje;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Broliai nesikrikštijo:</a:t>
            </a:r>
          </a:p>
          <a:p>
            <a:pPr marL="914400" lvl="1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Buvo paskutiniai pagonys valdovai Europoje;</a:t>
            </a:r>
          </a:p>
          <a:p>
            <a:pPr marL="914400" lvl="1" indent="-22860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Dėl to daug kariavo su kryžiuočiais ir slavais.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Namų darbai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>
                <a:latin typeface="Verdana"/>
                <a:ea typeface="Verdana"/>
                <a:cs typeface="Verdana"/>
                <a:sym typeface="Verdana"/>
              </a:rPr>
              <a:t>Spausdinta medžiaga:</a:t>
            </a:r>
          </a:p>
          <a:p>
            <a:pPr rtl="0">
              <a:spcBef>
                <a:spcPts val="0"/>
              </a:spcBef>
              <a:buNone/>
            </a:pPr>
            <a:r>
              <a:rPr lang="en" i="1">
                <a:latin typeface="Verdana"/>
                <a:ea typeface="Verdana"/>
                <a:cs typeface="Verdana"/>
                <a:sym typeface="Verdana"/>
              </a:rPr>
              <a:t>Pamokos klausimai;</a:t>
            </a:r>
          </a:p>
          <a:p>
            <a:pPr>
              <a:spcBef>
                <a:spcPts val="0"/>
              </a:spcBef>
              <a:buNone/>
            </a:pPr>
            <a:r>
              <a:rPr lang="en" i="1">
                <a:latin typeface="Verdana"/>
                <a:ea typeface="Verdana"/>
                <a:cs typeface="Verdana"/>
                <a:sym typeface="Verdana"/>
              </a:rPr>
              <a:t>Testo pasikartojimui skirti klausimai;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E8D435FCB75A438D71BE59605C7C25" ma:contentTypeVersion="11" ma:contentTypeDescription="Create a new document." ma:contentTypeScope="" ma:versionID="a7ad70e7c4d95bd1c2fd77bc9d42d529">
  <xsd:schema xmlns:xsd="http://www.w3.org/2001/XMLSchema" xmlns:xs="http://www.w3.org/2001/XMLSchema" xmlns:p="http://schemas.microsoft.com/office/2006/metadata/properties" xmlns:ns2="3fc70704-baee-473c-b7c9-6378b934df89" xmlns:ns3="fc49f577-3ea4-4a21-ad74-22403fd371ae" targetNamespace="http://schemas.microsoft.com/office/2006/metadata/properties" ma:root="true" ma:fieldsID="23b55f71321b95b4f7f4368584fcd744" ns2:_="" ns3:_="">
    <xsd:import namespace="3fc70704-baee-473c-b7c9-6378b934df89"/>
    <xsd:import namespace="fc49f577-3ea4-4a21-ad74-22403fd371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Details" minOccurs="0"/>
                <xsd:element ref="ns2:Created_x0020_date0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70704-baee-473c-b7c9-6378b934df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3" nillable="true" ma:displayName="MediaServiceLocation" ma:description="" ma:internalName="MediaServiceLocation" ma:readOnly="true">
      <xsd:simpleType>
        <xsd:restriction base="dms:Text"/>
      </xsd:simpleType>
    </xsd:element>
    <xsd:element name="Created_x0020_date0" ma:index="15" nillable="true" ma:displayName="Do not use" ma:format="DateOnly" ma:internalName="Created_x0020_date0">
      <xsd:simpleType>
        <xsd:restriction base="dms:DateTime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9f577-3ea4-4a21-ad74-22403fd371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reated_x0020_date0 xmlns="3fc70704-baee-473c-b7c9-6378b934df89" xsi:nil="true"/>
  </documentManagement>
</p:properties>
</file>

<file path=customXml/itemProps1.xml><?xml version="1.0" encoding="utf-8"?>
<ds:datastoreItem xmlns:ds="http://schemas.openxmlformats.org/officeDocument/2006/customXml" ds:itemID="{E223E8DA-DC58-4C89-A2D4-ADC081478712}"/>
</file>

<file path=customXml/itemProps2.xml><?xml version="1.0" encoding="utf-8"?>
<ds:datastoreItem xmlns:ds="http://schemas.openxmlformats.org/officeDocument/2006/customXml" ds:itemID="{263D7018-DC4B-4C8B-90AD-229F5FDC5B34}"/>
</file>

<file path=customXml/itemProps3.xml><?xml version="1.0" encoding="utf-8"?>
<ds:datastoreItem xmlns:ds="http://schemas.openxmlformats.org/officeDocument/2006/customXml" ds:itemID="{C3F5E78F-558F-435A-BE98-3C2EAEACE77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(16:9)</PresentationFormat>
  <Paragraphs>43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Verdana</vt:lpstr>
      <vt:lpstr>Roboto</vt:lpstr>
      <vt:lpstr>geometric</vt:lpstr>
      <vt:lpstr>Pamokoje išmoksime:</vt:lpstr>
      <vt:lpstr>Gedimino mirtis</vt:lpstr>
      <vt:lpstr>Slide 3</vt:lpstr>
      <vt:lpstr>Jaunutis</vt:lpstr>
      <vt:lpstr>Sosto užėmimas</vt:lpstr>
      <vt:lpstr>Kęstutis</vt:lpstr>
      <vt:lpstr>Algirdas</vt:lpstr>
      <vt:lpstr>Algirdo ir Kęstučio valdymas</vt:lpstr>
      <vt:lpstr>Namų darbai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Pamokoje išmoksime:</dc:title>
  <dc:creator>Lietuvele</dc:creator>
  <cp:lastModifiedBy>Aukes</cp:lastModifiedBy>
  <cp:revision>1</cp:revision>
  <dcterms:modified xsi:type="dcterms:W3CDTF">2016-03-30T19:12:00Z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0x01010005E8D435FCB75A438D71BE59605C7C25</vt:lpwstr>
  </property>
</Properties>
</file>