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Roboto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hv8xg6YOAo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oEXugdLHM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Piliakalni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lt.wikipedia.org/wiki/Pil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Pamokoje išmoksime: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17450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Pasikartosime, ką žinome apie Mindaugą;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Vytenis: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Kas jis?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Gediminas: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Kas jis?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Vilniaus įkūrimo legenda;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Ryšys su Europa;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 mirtis.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925" y="2748225"/>
            <a:ext cx="3644074" cy="21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Namų darbai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Savokų žodinėlis:</a:t>
            </a:r>
          </a:p>
          <a:p>
            <a:pPr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Vienuoliai;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Spausdinta medžiaga:</a:t>
            </a:r>
          </a:p>
          <a:p>
            <a:pPr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Kontūrinis žemėlapis;</a:t>
            </a:r>
          </a:p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Klausimai.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>
            <a:hlinkClick r:id="rId3"/>
          </p:cNvPr>
          <p:cNvSpPr/>
          <p:nvPr/>
        </p:nvSpPr>
        <p:spPr>
          <a:xfrm>
            <a:off x="1304525" y="100475"/>
            <a:ext cx="6149824" cy="48298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4624525" y="1775225"/>
            <a:ext cx="4195799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Vytenis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4571300" y="2715925"/>
            <a:ext cx="4248900" cy="21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(~1260 m. - 1316 m.)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Pradėjo stabilų Gediminaičių laikotarpį;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Gedimino brolis.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74" y="320612"/>
            <a:ext cx="4050250" cy="45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390250" y="1775225"/>
            <a:ext cx="4429800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Gediminas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475444" y="2715925"/>
            <a:ext cx="43449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(~1275 m. iki 1341 m.)</a:t>
            </a:r>
          </a:p>
          <a:p>
            <a:pPr rtl="0">
              <a:spcBef>
                <a:spcPts val="0"/>
              </a:spcBef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Atvėrė duris kitoms Europos šalims</a:t>
            </a:r>
          </a:p>
          <a:p>
            <a:pPr marL="457200" lvl="0" indent="-228600">
              <a:spcBef>
                <a:spcPts val="0"/>
              </a:spcBef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Išplėtė Vilniaus miestą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25" y="314500"/>
            <a:ext cx="4077875" cy="44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Gediminas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595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Kai brolis Vytenis mirė 1316 m.,  Gediminas tapo Didžiuoju Kunigaikščiu;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Geras karvedys: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Išplėtė Lietuvos teritoriją;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Kariavo prieš kryžiuočius ir Aukso ordą.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23735" r="23740" b="7045"/>
          <a:stretch/>
        </p:blipFill>
        <p:spPr>
          <a:xfrm>
            <a:off x="5902500" y="229325"/>
            <a:ext cx="3088874" cy="273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Vilniaus įkūrimo legenda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42900"/>
            <a:ext cx="49196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Gediminas įsikūrė stovyklą (nakvynę) dabartiniame Vilniuje;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Naktį susapnavo, kad ant aukšto kalno staugia geležinis vilkas;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Lizdeika (Gedimino žynys) išaiškino sapną, kad jei ten, kur staugė vilkas,  bus pastatytas miestas, miestas taps labai žymus;</a:t>
            </a:r>
          </a:p>
          <a:p>
            <a:pPr marL="457200" lvl="0" indent="-228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Ten Gediminas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supylė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piliakaln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į ir pastatė Gedimino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pil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į.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0800" y="222675"/>
            <a:ext cx="3640699" cy="27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Ryšiai su Europa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9608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Bandė pasikrykštyti;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Rašė laiškus kviesdamas įvairiausius amatininkus į Lietuvą: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Šalis pasidarė žinoma ne vien dėl karo, bet ir dėl kultūros;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Apsigyveno daug kitataučių;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600" y="275400"/>
            <a:ext cx="4732624" cy="32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Gedimino mirtis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333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Pasikvietė vienuolius jį pakrykštyti, bet buvo nužudytas: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Manoma kad žudikus pasamdė kryžiuočių ordinas arba Lietuvos stačiatikiai (religijos grupė);</a:t>
            </a:r>
          </a:p>
          <a:p>
            <a:pPr marL="45720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  <a:buChar char="-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 nužudymo, sūnus Jaunutis tapo Didžiuoju Kunigaikščiu.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100" y="327200"/>
            <a:ext cx="2758975" cy="4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8D435FCB75A438D71BE59605C7C25" ma:contentTypeVersion="11" ma:contentTypeDescription="Create a new document." ma:contentTypeScope="" ma:versionID="a7ad70e7c4d95bd1c2fd77bc9d42d529">
  <xsd:schema xmlns:xsd="http://www.w3.org/2001/XMLSchema" xmlns:xs="http://www.w3.org/2001/XMLSchema" xmlns:p="http://schemas.microsoft.com/office/2006/metadata/properties" xmlns:ns2="3fc70704-baee-473c-b7c9-6378b934df89" xmlns:ns3="fc49f577-3ea4-4a21-ad74-22403fd371ae" targetNamespace="http://schemas.microsoft.com/office/2006/metadata/properties" ma:root="true" ma:fieldsID="23b55f71321b95b4f7f4368584fcd744" ns2:_="" ns3:_="">
    <xsd:import namespace="3fc70704-baee-473c-b7c9-6378b934df89"/>
    <xsd:import namespace="fc49f577-3ea4-4a21-ad74-22403fd37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Details" minOccurs="0"/>
                <xsd:element ref="ns2:Created_x0020_date0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0704-baee-473c-b7c9-6378b934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Created_x0020_date0" ma:index="15" nillable="true" ma:displayName="Do not use" ma:format="DateOnly" ma:internalName="Created_x0020_date0">
      <xsd:simpleType>
        <xsd:restriction base="dms:DateTime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9f577-3ea4-4a21-ad74-22403fd37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_x0020_date0 xmlns="3fc70704-baee-473c-b7c9-6378b934df89" xsi:nil="true"/>
  </documentManagement>
</p:properties>
</file>

<file path=customXml/itemProps1.xml><?xml version="1.0" encoding="utf-8"?>
<ds:datastoreItem xmlns:ds="http://schemas.openxmlformats.org/officeDocument/2006/customXml" ds:itemID="{EE9AC9FD-658E-4DA3-A2D8-6D37D73293DF}"/>
</file>

<file path=customXml/itemProps2.xml><?xml version="1.0" encoding="utf-8"?>
<ds:datastoreItem xmlns:ds="http://schemas.openxmlformats.org/officeDocument/2006/customXml" ds:itemID="{512F708D-A835-4D46-B814-CBDF904BCD29}"/>
</file>

<file path=customXml/itemProps3.xml><?xml version="1.0" encoding="utf-8"?>
<ds:datastoreItem xmlns:ds="http://schemas.openxmlformats.org/officeDocument/2006/customXml" ds:itemID="{0165E9CE-9EAD-47F8-B106-2119627ECE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Roboto</vt:lpstr>
      <vt:lpstr>geometric</vt:lpstr>
      <vt:lpstr>Pamokoje išmoksime:</vt:lpstr>
      <vt:lpstr>Slide 2</vt:lpstr>
      <vt:lpstr>Vytenis</vt:lpstr>
      <vt:lpstr>Gediminas</vt:lpstr>
      <vt:lpstr>Gediminas</vt:lpstr>
      <vt:lpstr>Slide 6</vt:lpstr>
      <vt:lpstr>Vilniaus įkūrimo legenda</vt:lpstr>
      <vt:lpstr>Ryšiai su Europa</vt:lpstr>
      <vt:lpstr>Gedimino mirtis</vt:lpstr>
      <vt:lpstr>Namų darbai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Pamokoje išmoksime:</dc:title>
  <dc:creator>Lietuvele</dc:creator>
  <cp:lastModifiedBy>Aukes</cp:lastModifiedBy>
  <cp:revision>1</cp:revision>
  <dcterms:modified xsi:type="dcterms:W3CDTF">2016-03-30T19:08:55Z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0x01010005E8D435FCB75A438D71BE59605C7C25</vt:lpwstr>
  </property>
</Properties>
</file>