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Verdana" pitchFamily="34" charset="0"/>
      <p:regular r:id="rId13"/>
      <p:bold r:id="rId14"/>
      <p:italic r:id="rId15"/>
      <p:boldItalic r:id="rId16"/>
    </p:embeddedFont>
    <p:embeddedFont>
      <p:font typeface="Roboto" charset="0"/>
      <p:regular r:id="rId17"/>
      <p:bold r:id="rId18"/>
      <p:italic r:id="rId19"/>
      <p:boldItalic r:id="rId2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0" y="-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0" name="Shape 1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0" name="Shape 7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0" name="Shape 2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hape 28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29" name="Shape 29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1" name="Shape 5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0" name="Shape 6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YCKM2wrWJQ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Pamokoje išmoksime: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5578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Mindaugas: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77777"/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Kas jis?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Pakilimas į valdžią;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Karūnavimas;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Jo mirtis.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-"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Svarbūs mūšiai: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Saulės mūšis;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Klaipėdos ir Skuodo mūšiai;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Durbės mūšis;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r="20325"/>
          <a:stretch/>
        </p:blipFill>
        <p:spPr>
          <a:xfrm>
            <a:off x="5019250" y="150250"/>
            <a:ext cx="3992699" cy="286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Namų darbai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b="1">
                <a:latin typeface="Verdana"/>
                <a:ea typeface="Verdana"/>
                <a:cs typeface="Verdana"/>
                <a:sym typeface="Verdana"/>
              </a:rPr>
              <a:t>Sąvokų žodynėlis: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i="1">
                <a:latin typeface="Verdana"/>
                <a:ea typeface="Verdana"/>
                <a:cs typeface="Verdana"/>
                <a:sym typeface="Verdana"/>
              </a:rPr>
              <a:t>Aukso orda;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b="1">
                <a:latin typeface="Verdana"/>
                <a:ea typeface="Verdana"/>
                <a:cs typeface="Verdana"/>
                <a:sym typeface="Verdana"/>
              </a:rPr>
              <a:t>Spausdinta medžiaga: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i="1">
                <a:latin typeface="Verdana"/>
                <a:ea typeface="Verdana"/>
                <a:cs typeface="Verdana"/>
                <a:sym typeface="Verdana"/>
              </a:rPr>
              <a:t>Kontūrinis žemėlapis.</a:t>
            </a:r>
          </a:p>
          <a:p>
            <a:pPr lvl="0" rtl="0">
              <a:spcBef>
                <a:spcPts val="0"/>
              </a:spcBef>
              <a:buNone/>
            </a:pPr>
            <a:endParaRPr sz="1400" b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>
            <a:hlinkClick r:id="rId3"/>
          </p:cNvPr>
          <p:cNvSpPr/>
          <p:nvPr/>
        </p:nvSpPr>
        <p:spPr>
          <a:xfrm>
            <a:off x="1345687" y="152023"/>
            <a:ext cx="6452625" cy="48394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5348675" y="1768450"/>
            <a:ext cx="3471599" cy="326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(~1200 m. iki 1263 m.)</a:t>
            </a: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Lietuvos įkūrėjas;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Vienintelis karūnuotas Lietuvos karalius.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50" y="343800"/>
            <a:ext cx="5078925" cy="353812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5348675" y="1040450"/>
            <a:ext cx="3471599" cy="838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Mindaugas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Mindaugo veikla: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952900" cy="362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-"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1219 m. Taikos sutartis su Haličo-Voliūnės valstybe: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Pirmą kartą paminėtas Mindaugo vardas;</a:t>
            </a:r>
          </a:p>
          <a:p>
            <a:pPr marL="45720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-"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1236 m. vadinamas “pirmuoju suvienytos Lietuvos valdovu”: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Suvienijo vietoves ginklu;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4500" y="174675"/>
            <a:ext cx="2698074" cy="362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Mindaugo karūnavimas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5952900" cy="362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Verdana"/>
              <a:buChar char="-"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1248 m. atėmė žemes iš giminių ir žemaičių: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Dėl to buvo vidinis karas;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Verdana"/>
              <a:buChar char="-"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1251 m. kartu su šeima pasikrykštijo, kad popiežius galėtų karūnuoti jį karaliumi;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Verdana"/>
              <a:buChar char="-"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1251 m. liepos 17 d. popiežius paskelbė Lietuvą karalyste;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Verdana"/>
              <a:buChar char="-"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1253 m. liepos 6 d. Mindaugas karūnuotas karaliumi;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Verdana"/>
              <a:buChar char="-"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Kad su kryžiuočiais palaikyti taiką, Mindaugas atidavė jiems daug žemaičių ir skalvių žemių;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4500" y="174675"/>
            <a:ext cx="2698074" cy="362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    Saulės mūšis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237150" y="1118050"/>
            <a:ext cx="4831799" cy="371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KADA?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1236 m. rugsėjo 22 d.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KUR?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Netoli dabartinių Šiaulių (žemaičių žemėse);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KAS?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Kalavijuočiai puolė žemaičius;</a:t>
            </a: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KODĖL?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Kalavijuočiai norėjo turėti sieną su kryžiuočių ordinu;</a:t>
            </a: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KAS NUGALĖJO?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Žemaičiai.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600" y="139449"/>
            <a:ext cx="3835675" cy="25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           Klaipėdos ir Skuodo mūšiai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6468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KADA? 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1257 m., 1259 m.</a:t>
            </a: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KUR? 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Netoli Klaipėdos, Skuodo;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marR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KAS ir KODĖL? 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Kariavo žemaičiai, kurie nesutiko, kad jų žemes Mindaugas atiduotų kryžiuočiams;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KAS NUGALĖJO? 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Po žemaičių pergalės, žiemgaliai sukilo prieš kryžiuočius.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    Durbės mūšis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212325" y="1118050"/>
            <a:ext cx="4584300" cy="381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KADA? 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1260 m. liepos 13 d.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KUR?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 Netoli Durbės ežero (dabartinėje Latvijoje, tų dienų kuršių žemėse);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KAS? 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Kryžiuočiai puolė žemaičius;</a:t>
            </a: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KODĖL?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 Žemaičiai nepripažino Mindaugo atiduotų žemių kryžiuočiams;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KAS NUGALĖJO? 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Žemaičiai.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050" y="197000"/>
            <a:ext cx="4096150" cy="272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Mindaugo mirtis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902250"/>
            <a:ext cx="47813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rtl="0">
              <a:spcBef>
                <a:spcPts val="0"/>
              </a:spcBef>
              <a:spcAft>
                <a:spcPts val="1000"/>
              </a:spcAft>
              <a:buSzPct val="100000"/>
              <a:buFont typeface="Verdana"/>
              <a:buChar char="-"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Kunigaikštis Treniota įkalbino Mindaugą atsisakyti krykščionybės;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rtl="0">
              <a:spcBef>
                <a:spcPts val="0"/>
              </a:spcBef>
              <a:buSzPct val="100000"/>
              <a:buFont typeface="Verdana"/>
              <a:buChar char="-"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1263 m. Treniotos žmonės nužudė Mindaugą:</a:t>
            </a:r>
          </a:p>
          <a:p>
            <a:pPr marL="914400" lvl="1" indent="-228600" rtl="0">
              <a:spcBef>
                <a:spcPts val="0"/>
              </a:spcBef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Treniota tapo didžiuoju kunigaikščiu;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Nestabilus laikotarpis prasideda su daug kunigaikščių.</a:t>
            </a:r>
          </a:p>
          <a:p>
            <a:pPr lvl="0">
              <a:spcBef>
                <a:spcPts val="0"/>
              </a:spcBef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225" y="116412"/>
            <a:ext cx="1895549" cy="190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5775" y="116412"/>
            <a:ext cx="1895549" cy="190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5075" y="2019550"/>
            <a:ext cx="2523825" cy="280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8D435FCB75A438D71BE59605C7C25" ma:contentTypeVersion="11" ma:contentTypeDescription="Create a new document." ma:contentTypeScope="" ma:versionID="a7ad70e7c4d95bd1c2fd77bc9d42d529">
  <xsd:schema xmlns:xsd="http://www.w3.org/2001/XMLSchema" xmlns:xs="http://www.w3.org/2001/XMLSchema" xmlns:p="http://schemas.microsoft.com/office/2006/metadata/properties" xmlns:ns2="3fc70704-baee-473c-b7c9-6378b934df89" xmlns:ns3="fc49f577-3ea4-4a21-ad74-22403fd371ae" targetNamespace="http://schemas.microsoft.com/office/2006/metadata/properties" ma:root="true" ma:fieldsID="23b55f71321b95b4f7f4368584fcd744" ns2:_="" ns3:_="">
    <xsd:import namespace="3fc70704-baee-473c-b7c9-6378b934df89"/>
    <xsd:import namespace="fc49f577-3ea4-4a21-ad74-22403fd371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Details" minOccurs="0"/>
                <xsd:element ref="ns2:Created_x0020_date0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70704-baee-473c-b7c9-6378b934d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Created_x0020_date0" ma:index="15" nillable="true" ma:displayName="Do not use" ma:format="DateOnly" ma:internalName="Created_x0020_date0">
      <xsd:simpleType>
        <xsd:restriction base="dms:DateTime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9f577-3ea4-4a21-ad74-22403fd371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ed_x0020_date0 xmlns="3fc70704-baee-473c-b7c9-6378b934df89" xsi:nil="true"/>
  </documentManagement>
</p:properties>
</file>

<file path=customXml/itemProps1.xml><?xml version="1.0" encoding="utf-8"?>
<ds:datastoreItem xmlns:ds="http://schemas.openxmlformats.org/officeDocument/2006/customXml" ds:itemID="{4A69EAA3-4E2E-415C-8D5B-66A713FB6B06}"/>
</file>

<file path=customXml/itemProps2.xml><?xml version="1.0" encoding="utf-8"?>
<ds:datastoreItem xmlns:ds="http://schemas.openxmlformats.org/officeDocument/2006/customXml" ds:itemID="{9FC744A5-BCF1-45D2-A2AF-5B61809B1A88}"/>
</file>

<file path=customXml/itemProps3.xml><?xml version="1.0" encoding="utf-8"?>
<ds:datastoreItem xmlns:ds="http://schemas.openxmlformats.org/officeDocument/2006/customXml" ds:itemID="{2963BC60-F3B2-457F-8BC7-855C9E2CDFA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On-screen Show (16:9)</PresentationFormat>
  <Paragraphs>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Verdana</vt:lpstr>
      <vt:lpstr>Roboto</vt:lpstr>
      <vt:lpstr>geometric</vt:lpstr>
      <vt:lpstr>Pamokoje išmoksime:</vt:lpstr>
      <vt:lpstr>Slide 2</vt:lpstr>
      <vt:lpstr>Mindaugas</vt:lpstr>
      <vt:lpstr>Mindaugo veikla:</vt:lpstr>
      <vt:lpstr>Mindaugo karūnavimas</vt:lpstr>
      <vt:lpstr>    Saulės mūšis</vt:lpstr>
      <vt:lpstr>           Klaipėdos ir Skuodo mūšiai</vt:lpstr>
      <vt:lpstr>    Durbės mūšis</vt:lpstr>
      <vt:lpstr>Mindaugo mirtis</vt:lpstr>
      <vt:lpstr>Namų darbai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Pamokoje išmoksime:</dc:title>
  <dc:creator>Lietuvele</dc:creator>
  <cp:lastModifiedBy>Aukes</cp:lastModifiedBy>
  <cp:revision>1</cp:revision>
  <dcterms:modified xsi:type="dcterms:W3CDTF">2016-03-30T19:08:34Z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0x01010005E8D435FCB75A438D71BE59605C7C25</vt:lpwstr>
  </property>
</Properties>
</file>